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0"/>
  </p:notesMasterIdLst>
  <p:sldIdLst>
    <p:sldId id="282" r:id="rId5"/>
    <p:sldId id="662" r:id="rId6"/>
    <p:sldId id="732" r:id="rId7"/>
    <p:sldId id="291" r:id="rId8"/>
    <p:sldId id="335" r:id="rId9"/>
    <p:sldId id="326" r:id="rId10"/>
    <p:sldId id="314" r:id="rId11"/>
    <p:sldId id="325" r:id="rId12"/>
    <p:sldId id="733" r:id="rId13"/>
    <p:sldId id="790" r:id="rId14"/>
    <p:sldId id="297" r:id="rId15"/>
    <p:sldId id="791" r:id="rId16"/>
    <p:sldId id="734" r:id="rId17"/>
    <p:sldId id="743" r:id="rId18"/>
    <p:sldId id="745" r:id="rId19"/>
    <p:sldId id="742" r:id="rId20"/>
    <p:sldId id="673" r:id="rId21"/>
    <p:sldId id="746" r:id="rId22"/>
    <p:sldId id="787" r:id="rId23"/>
    <p:sldId id="740" r:id="rId24"/>
    <p:sldId id="788" r:id="rId25"/>
    <p:sldId id="747" r:id="rId26"/>
    <p:sldId id="674" r:id="rId27"/>
    <p:sldId id="739" r:id="rId28"/>
    <p:sldId id="666" r:id="rId29"/>
    <p:sldId id="752" r:id="rId30"/>
    <p:sldId id="754" r:id="rId31"/>
    <p:sldId id="753" r:id="rId32"/>
    <p:sldId id="757" r:id="rId33"/>
    <p:sldId id="758" r:id="rId34"/>
    <p:sldId id="759" r:id="rId35"/>
    <p:sldId id="761" r:id="rId36"/>
    <p:sldId id="751" r:id="rId37"/>
    <p:sldId id="737" r:id="rId38"/>
    <p:sldId id="303" r:id="rId39"/>
    <p:sldId id="340" r:id="rId40"/>
    <p:sldId id="772" r:id="rId41"/>
    <p:sldId id="735" r:id="rId42"/>
    <p:sldId id="341" r:id="rId43"/>
    <p:sldId id="789" r:id="rId44"/>
    <p:sldId id="741" r:id="rId45"/>
    <p:sldId id="771" r:id="rId46"/>
    <p:sldId id="286" r:id="rId47"/>
    <p:sldId id="769" r:id="rId48"/>
    <p:sldId id="767" r:id="rId49"/>
    <p:sldId id="762" r:id="rId50"/>
    <p:sldId id="768" r:id="rId51"/>
    <p:sldId id="796" r:id="rId52"/>
    <p:sldId id="748" r:id="rId53"/>
    <p:sldId id="764" r:id="rId54"/>
    <p:sldId id="650" r:id="rId55"/>
    <p:sldId id="287" r:id="rId56"/>
    <p:sldId id="794" r:id="rId57"/>
    <p:sldId id="795" r:id="rId58"/>
    <p:sldId id="270" r:id="rId59"/>
    <p:sldId id="782" r:id="rId60"/>
    <p:sldId id="783" r:id="rId61"/>
    <p:sldId id="785" r:id="rId62"/>
    <p:sldId id="786" r:id="rId63"/>
    <p:sldId id="776" r:id="rId64"/>
    <p:sldId id="792" r:id="rId65"/>
    <p:sldId id="774" r:id="rId66"/>
    <p:sldId id="793" r:id="rId67"/>
    <p:sldId id="778" r:id="rId68"/>
    <p:sldId id="338" r:id="rId6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ABD1"/>
    <a:srgbClr val="1989B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25E18D-DB0D-4B13-87FD-1A9D25442206}" v="4" dt="2026-02-16T09:00:10.37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00" autoAdjust="0"/>
    <p:restoredTop sz="63737" autoAdjust="0"/>
  </p:normalViewPr>
  <p:slideViewPr>
    <p:cSldViewPr snapToGrid="0" showGuides="1">
      <p:cViewPr varScale="1">
        <p:scale>
          <a:sx n="71" d="100"/>
          <a:sy n="71" d="100"/>
        </p:scale>
        <p:origin x="978" y="72"/>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Inderwildi" userId="45d20be2-e03a-4768-913e-d91e1becc803" providerId="ADAL" clId="{FF80159C-334E-44EB-AE5E-71A8E689756F}"/>
    <pc:docChg chg="undo custSel modSld">
      <pc:chgData name="Eva Inderwildi" userId="45d20be2-e03a-4768-913e-d91e1becc803" providerId="ADAL" clId="{FF80159C-334E-44EB-AE5E-71A8E689756F}" dt="2026-02-16T09:02:01.845" v="35" actId="20577"/>
      <pc:docMkLst>
        <pc:docMk/>
      </pc:docMkLst>
      <pc:sldChg chg="addSp delSp modSp mod">
        <pc:chgData name="Eva Inderwildi" userId="45d20be2-e03a-4768-913e-d91e1becc803" providerId="ADAL" clId="{FF80159C-334E-44EB-AE5E-71A8E689756F}" dt="2026-02-16T08:34:21.371" v="2" actId="14826"/>
        <pc:sldMkLst>
          <pc:docMk/>
          <pc:sldMk cId="192280419" sldId="650"/>
        </pc:sldMkLst>
        <pc:picChg chg="add del mod">
          <ac:chgData name="Eva Inderwildi" userId="45d20be2-e03a-4768-913e-d91e1becc803" providerId="ADAL" clId="{FF80159C-334E-44EB-AE5E-71A8E689756F}" dt="2026-02-16T08:34:12.160" v="1" actId="931"/>
          <ac:picMkLst>
            <pc:docMk/>
            <pc:sldMk cId="192280419" sldId="650"/>
            <ac:picMk id="6" creationId="{54D52A30-C118-BD99-6F30-B27A48DF631E}"/>
          </ac:picMkLst>
        </pc:picChg>
        <pc:picChg chg="mod">
          <ac:chgData name="Eva Inderwildi" userId="45d20be2-e03a-4768-913e-d91e1becc803" providerId="ADAL" clId="{FF80159C-334E-44EB-AE5E-71A8E689756F}" dt="2026-02-16T08:34:21.371" v="2" actId="14826"/>
          <ac:picMkLst>
            <pc:docMk/>
            <pc:sldMk cId="192280419" sldId="650"/>
            <ac:picMk id="47" creationId="{E8F0C7E1-BD81-8732-4C16-5087B86E4951}"/>
          </ac:picMkLst>
        </pc:picChg>
      </pc:sldChg>
      <pc:sldChg chg="modSp modNotesTx">
        <pc:chgData name="Eva Inderwildi" userId="45d20be2-e03a-4768-913e-d91e1becc803" providerId="ADAL" clId="{FF80159C-334E-44EB-AE5E-71A8E689756F}" dt="2026-02-16T08:55:46.735" v="32" actId="20577"/>
        <pc:sldMkLst>
          <pc:docMk/>
          <pc:sldMk cId="3907345741" sldId="774"/>
        </pc:sldMkLst>
        <pc:picChg chg="mod">
          <ac:chgData name="Eva Inderwildi" userId="45d20be2-e03a-4768-913e-d91e1becc803" providerId="ADAL" clId="{FF80159C-334E-44EB-AE5E-71A8E689756F}" dt="2026-02-16T08:55:29.916" v="3" actId="14826"/>
          <ac:picMkLst>
            <pc:docMk/>
            <pc:sldMk cId="3907345741" sldId="774"/>
            <ac:picMk id="4" creationId="{08E17F2C-9C8A-0B23-1531-28A92606082E}"/>
          </ac:picMkLst>
        </pc:picChg>
      </pc:sldChg>
      <pc:sldChg chg="modSp mod">
        <pc:chgData name="Eva Inderwildi" userId="45d20be2-e03a-4768-913e-d91e1becc803" providerId="ADAL" clId="{FF80159C-334E-44EB-AE5E-71A8E689756F}" dt="2026-02-16T09:02:01.845" v="35" actId="20577"/>
        <pc:sldMkLst>
          <pc:docMk/>
          <pc:sldMk cId="2906745354" sldId="788"/>
        </pc:sldMkLst>
        <pc:spChg chg="mod">
          <ac:chgData name="Eva Inderwildi" userId="45d20be2-e03a-4768-913e-d91e1becc803" providerId="ADAL" clId="{FF80159C-334E-44EB-AE5E-71A8E689756F}" dt="2026-02-16T09:02:01.845" v="35" actId="20577"/>
          <ac:spMkLst>
            <pc:docMk/>
            <pc:sldMk cId="2906745354" sldId="788"/>
            <ac:spMk id="31" creationId="{535F8444-17B4-4F14-8202-B2F684ED6B9F}"/>
          </ac:spMkLst>
        </pc:spChg>
      </pc:sldChg>
      <pc:sldChg chg="modSp">
        <pc:chgData name="Eva Inderwildi" userId="45d20be2-e03a-4768-913e-d91e1becc803" providerId="ADAL" clId="{FF80159C-334E-44EB-AE5E-71A8E689756F}" dt="2026-02-16T09:00:10.376" v="34" actId="20577"/>
        <pc:sldMkLst>
          <pc:docMk/>
          <pc:sldMk cId="866726463" sldId="791"/>
        </pc:sldMkLst>
        <pc:spChg chg="mod">
          <ac:chgData name="Eva Inderwildi" userId="45d20be2-e03a-4768-913e-d91e1becc803" providerId="ADAL" clId="{FF80159C-334E-44EB-AE5E-71A8E689756F}" dt="2026-02-16T09:00:10.376" v="34" actId="20577"/>
          <ac:spMkLst>
            <pc:docMk/>
            <pc:sldMk cId="866726463" sldId="791"/>
            <ac:spMk id="5" creationId="{2A8B63F5-698D-7242-E1B6-BB20BD2A851B}"/>
          </ac:spMkLst>
        </pc:spChg>
      </pc:sldChg>
    </pc:docChg>
  </pc:docChgLst>
  <pc:docChgLst>
    <pc:chgData name="Eva Inderwildi" userId="45d20be2-e03a-4768-913e-d91e1becc803" providerId="ADAL" clId="{C5A5CA72-ECEC-404E-9502-3F7CC03A3D2A}"/>
    <pc:docChg chg="undo custSel addSld delSld modSld">
      <pc:chgData name="Eva Inderwildi" userId="45d20be2-e03a-4768-913e-d91e1becc803" providerId="ADAL" clId="{C5A5CA72-ECEC-404E-9502-3F7CC03A3D2A}" dt="2026-02-10T08:53:11.719" v="22820" actId="20577"/>
      <pc:docMkLst>
        <pc:docMk/>
      </pc:docMkLst>
      <pc:sldChg chg="modSp mod modNotesTx">
        <pc:chgData name="Eva Inderwildi" userId="45d20be2-e03a-4768-913e-d91e1becc803" providerId="ADAL" clId="{C5A5CA72-ECEC-404E-9502-3F7CC03A3D2A}" dt="2026-01-27T10:10:41.954" v="22801" actId="20577"/>
        <pc:sldMkLst>
          <pc:docMk/>
          <pc:sldMk cId="1511326775" sldId="270"/>
        </pc:sldMkLst>
        <pc:spChg chg="mod">
          <ac:chgData name="Eva Inderwildi" userId="45d20be2-e03a-4768-913e-d91e1becc803" providerId="ADAL" clId="{C5A5CA72-ECEC-404E-9502-3F7CC03A3D2A}" dt="2026-01-27T10:10:41.954" v="22801" actId="20577"/>
          <ac:spMkLst>
            <pc:docMk/>
            <pc:sldMk cId="1511326775" sldId="270"/>
            <ac:spMk id="14" creationId="{3E416EF7-A7A0-D134-7C80-24323DF5100D}"/>
          </ac:spMkLst>
        </pc:spChg>
      </pc:sldChg>
      <pc:sldChg chg="modSp mod modNotesTx">
        <pc:chgData name="Eva Inderwildi" userId="45d20be2-e03a-4768-913e-d91e1becc803" providerId="ADAL" clId="{C5A5CA72-ECEC-404E-9502-3F7CC03A3D2A}" dt="2026-01-20T10:41:34.200" v="291" actId="20577"/>
        <pc:sldMkLst>
          <pc:docMk/>
          <pc:sldMk cId="1535608334" sldId="282"/>
        </pc:sldMkLst>
        <pc:spChg chg="mod">
          <ac:chgData name="Eva Inderwildi" userId="45d20be2-e03a-4768-913e-d91e1becc803" providerId="ADAL" clId="{C5A5CA72-ECEC-404E-9502-3F7CC03A3D2A}" dt="2026-01-20T10:39:33.520" v="85" actId="790"/>
          <ac:spMkLst>
            <pc:docMk/>
            <pc:sldMk cId="1535608334" sldId="282"/>
            <ac:spMk id="2" creationId="{532F37EC-6601-285D-0531-6E966B29D154}"/>
          </ac:spMkLst>
        </pc:spChg>
        <pc:spChg chg="mod">
          <ac:chgData name="Eva Inderwildi" userId="45d20be2-e03a-4768-913e-d91e1becc803" providerId="ADAL" clId="{C5A5CA72-ECEC-404E-9502-3F7CC03A3D2A}" dt="2026-01-20T10:39:39.084" v="90" actId="313"/>
          <ac:spMkLst>
            <pc:docMk/>
            <pc:sldMk cId="1535608334" sldId="282"/>
            <ac:spMk id="4" creationId="{BF2ACF36-1859-0330-9431-645D9DCC0E16}"/>
          </ac:spMkLst>
        </pc:spChg>
        <pc:spChg chg="mod">
          <ac:chgData name="Eva Inderwildi" userId="45d20be2-e03a-4768-913e-d91e1becc803" providerId="ADAL" clId="{C5A5CA72-ECEC-404E-9502-3F7CC03A3D2A}" dt="2026-01-20T10:39:33.520" v="85" actId="790"/>
          <ac:spMkLst>
            <pc:docMk/>
            <pc:sldMk cId="1535608334" sldId="282"/>
            <ac:spMk id="9" creationId="{645EA842-A9AC-2633-B6BD-F8847BABC3D9}"/>
          </ac:spMkLst>
        </pc:spChg>
        <pc:spChg chg="mod">
          <ac:chgData name="Eva Inderwildi" userId="45d20be2-e03a-4768-913e-d91e1becc803" providerId="ADAL" clId="{C5A5CA72-ECEC-404E-9502-3F7CC03A3D2A}" dt="2026-01-20T10:39:33.520" v="85" actId="790"/>
          <ac:spMkLst>
            <pc:docMk/>
            <pc:sldMk cId="1535608334" sldId="282"/>
            <ac:spMk id="10" creationId="{169CA3F6-053D-08CC-8FB0-F54C163C5568}"/>
          </ac:spMkLst>
        </pc:spChg>
        <pc:spChg chg="mod">
          <ac:chgData name="Eva Inderwildi" userId="45d20be2-e03a-4768-913e-d91e1becc803" providerId="ADAL" clId="{C5A5CA72-ECEC-404E-9502-3F7CC03A3D2A}" dt="2026-01-20T10:39:33.520" v="85" actId="790"/>
          <ac:spMkLst>
            <pc:docMk/>
            <pc:sldMk cId="1535608334" sldId="282"/>
            <ac:spMk id="11" creationId="{E7B80676-B2F2-3B21-2EA0-B23A415CB187}"/>
          </ac:spMkLst>
        </pc:spChg>
      </pc:sldChg>
      <pc:sldChg chg="modSp mod modNotesTx">
        <pc:chgData name="Eva Inderwildi" userId="45d20be2-e03a-4768-913e-d91e1becc803" providerId="ADAL" clId="{C5A5CA72-ECEC-404E-9502-3F7CC03A3D2A}" dt="2026-01-20T15:17:37.611" v="15494" actId="20577"/>
        <pc:sldMkLst>
          <pc:docMk/>
          <pc:sldMk cId="2124112310" sldId="286"/>
        </pc:sldMkLst>
        <pc:spChg chg="mod">
          <ac:chgData name="Eva Inderwildi" userId="45d20be2-e03a-4768-913e-d91e1becc803" providerId="ADAL" clId="{C5A5CA72-ECEC-404E-9502-3F7CC03A3D2A}" dt="2026-01-20T15:15:42.897" v="15259" actId="20577"/>
          <ac:spMkLst>
            <pc:docMk/>
            <pc:sldMk cId="2124112310" sldId="286"/>
            <ac:spMk id="2" creationId="{0DBE8D79-2B22-CB87-43D2-5DA91E5C6C0C}"/>
          </ac:spMkLst>
        </pc:spChg>
      </pc:sldChg>
      <pc:sldChg chg="modSp mod modNotesTx">
        <pc:chgData name="Eva Inderwildi" userId="45d20be2-e03a-4768-913e-d91e1becc803" providerId="ADAL" clId="{C5A5CA72-ECEC-404E-9502-3F7CC03A3D2A}" dt="2026-01-22T14:04:08.046" v="18710" actId="20577"/>
        <pc:sldMkLst>
          <pc:docMk/>
          <pc:sldMk cId="1048352710" sldId="287"/>
        </pc:sldMkLst>
        <pc:spChg chg="mod">
          <ac:chgData name="Eva Inderwildi" userId="45d20be2-e03a-4768-913e-d91e1becc803" providerId="ADAL" clId="{C5A5CA72-ECEC-404E-9502-3F7CC03A3D2A}" dt="2026-01-22T13:43:13.358" v="18444" actId="790"/>
          <ac:spMkLst>
            <pc:docMk/>
            <pc:sldMk cId="1048352710" sldId="287"/>
            <ac:spMk id="2" creationId="{0DBE8D79-2B22-CB87-43D2-5DA91E5C6C0C}"/>
          </ac:spMkLst>
        </pc:spChg>
        <pc:spChg chg="mod">
          <ac:chgData name="Eva Inderwildi" userId="45d20be2-e03a-4768-913e-d91e1becc803" providerId="ADAL" clId="{C5A5CA72-ECEC-404E-9502-3F7CC03A3D2A}" dt="2026-01-22T13:43:13.358" v="18444" actId="790"/>
          <ac:spMkLst>
            <pc:docMk/>
            <pc:sldMk cId="1048352710" sldId="287"/>
            <ac:spMk id="4" creationId="{2F7AD792-0D43-F95D-458C-E3429E86B137}"/>
          </ac:spMkLst>
        </pc:spChg>
        <pc:spChg chg="mod">
          <ac:chgData name="Eva Inderwildi" userId="45d20be2-e03a-4768-913e-d91e1becc803" providerId="ADAL" clId="{C5A5CA72-ECEC-404E-9502-3F7CC03A3D2A}" dt="2026-01-22T13:43:13.358" v="18444" actId="790"/>
          <ac:spMkLst>
            <pc:docMk/>
            <pc:sldMk cId="1048352710" sldId="287"/>
            <ac:spMk id="8" creationId="{6643F656-18B6-9D21-C845-ED2C4F13E103}"/>
          </ac:spMkLst>
        </pc:spChg>
        <pc:spChg chg="mod">
          <ac:chgData name="Eva Inderwildi" userId="45d20be2-e03a-4768-913e-d91e1becc803" providerId="ADAL" clId="{C5A5CA72-ECEC-404E-9502-3F7CC03A3D2A}" dt="2026-01-22T13:50:20.673" v="18449" actId="20577"/>
          <ac:spMkLst>
            <pc:docMk/>
            <pc:sldMk cId="1048352710" sldId="287"/>
            <ac:spMk id="9" creationId="{A1665E29-1F1F-0FC4-6693-7AFC42C096EB}"/>
          </ac:spMkLst>
        </pc:spChg>
        <pc:spChg chg="mod">
          <ac:chgData name="Eva Inderwildi" userId="45d20be2-e03a-4768-913e-d91e1becc803" providerId="ADAL" clId="{C5A5CA72-ECEC-404E-9502-3F7CC03A3D2A}" dt="2026-01-22T13:43:13.358" v="18444" actId="790"/>
          <ac:spMkLst>
            <pc:docMk/>
            <pc:sldMk cId="1048352710" sldId="287"/>
            <ac:spMk id="13" creationId="{74D740F4-73C8-DFD7-2E55-3ECC632B47D2}"/>
          </ac:spMkLst>
        </pc:spChg>
        <pc:spChg chg="mod">
          <ac:chgData name="Eva Inderwildi" userId="45d20be2-e03a-4768-913e-d91e1becc803" providerId="ADAL" clId="{C5A5CA72-ECEC-404E-9502-3F7CC03A3D2A}" dt="2026-01-22T13:43:13.358" v="18444" actId="790"/>
          <ac:spMkLst>
            <pc:docMk/>
            <pc:sldMk cId="1048352710" sldId="287"/>
            <ac:spMk id="15" creationId="{8881D44D-AC6B-0999-7E7A-EAFD6C141850}"/>
          </ac:spMkLst>
        </pc:spChg>
        <pc:picChg chg="mod">
          <ac:chgData name="Eva Inderwildi" userId="45d20be2-e03a-4768-913e-d91e1becc803" providerId="ADAL" clId="{C5A5CA72-ECEC-404E-9502-3F7CC03A3D2A}" dt="2026-01-22T13:54:45.688" v="18451" actId="14826"/>
          <ac:picMkLst>
            <pc:docMk/>
            <pc:sldMk cId="1048352710" sldId="287"/>
            <ac:picMk id="7" creationId="{EE06D08F-C5A6-E030-BAE1-5A38DDFE07F5}"/>
          </ac:picMkLst>
        </pc:picChg>
      </pc:sldChg>
      <pc:sldChg chg="modSp mod modNotesTx">
        <pc:chgData name="Eva Inderwildi" userId="45d20be2-e03a-4768-913e-d91e1becc803" providerId="ADAL" clId="{C5A5CA72-ECEC-404E-9502-3F7CC03A3D2A}" dt="2026-01-20T10:52:42.113" v="1176" actId="790"/>
        <pc:sldMkLst>
          <pc:docMk/>
          <pc:sldMk cId="3225273230" sldId="291"/>
        </pc:sldMkLst>
        <pc:spChg chg="mod">
          <ac:chgData name="Eva Inderwildi" userId="45d20be2-e03a-4768-913e-d91e1becc803" providerId="ADAL" clId="{C5A5CA72-ECEC-404E-9502-3F7CC03A3D2A}" dt="2026-01-20T10:51:14.992" v="1030" actId="20577"/>
          <ac:spMkLst>
            <pc:docMk/>
            <pc:sldMk cId="3225273230" sldId="291"/>
            <ac:spMk id="2" creationId="{87A235A0-A0AC-2864-E209-255419772AE8}"/>
          </ac:spMkLst>
        </pc:spChg>
        <pc:spChg chg="mod">
          <ac:chgData name="Eva Inderwildi" userId="45d20be2-e03a-4768-913e-d91e1becc803" providerId="ADAL" clId="{C5A5CA72-ECEC-404E-9502-3F7CC03A3D2A}" dt="2026-01-20T10:51:25.753" v="1032" actId="14100"/>
          <ac:spMkLst>
            <pc:docMk/>
            <pc:sldMk cId="3225273230" sldId="291"/>
            <ac:spMk id="14" creationId="{CD2208EA-6148-B0BA-3F9E-248C2BA30240}"/>
          </ac:spMkLst>
        </pc:spChg>
      </pc:sldChg>
      <pc:sldChg chg="modSp mod modNotesTx">
        <pc:chgData name="Eva Inderwildi" userId="45d20be2-e03a-4768-913e-d91e1becc803" providerId="ADAL" clId="{C5A5CA72-ECEC-404E-9502-3F7CC03A3D2A}" dt="2026-01-27T09:36:20.787" v="22624" actId="114"/>
        <pc:sldMkLst>
          <pc:docMk/>
          <pc:sldMk cId="3250747758" sldId="297"/>
        </pc:sldMkLst>
        <pc:spChg chg="mod">
          <ac:chgData name="Eva Inderwildi" userId="45d20be2-e03a-4768-913e-d91e1becc803" providerId="ADAL" clId="{C5A5CA72-ECEC-404E-9502-3F7CC03A3D2A}" dt="2026-01-20T12:30:51.308" v="2223" actId="790"/>
          <ac:spMkLst>
            <pc:docMk/>
            <pc:sldMk cId="3250747758" sldId="297"/>
            <ac:spMk id="2" creationId="{87A235A0-A0AC-2864-E209-255419772AE8}"/>
          </ac:spMkLst>
        </pc:spChg>
        <pc:spChg chg="mod">
          <ac:chgData name="Eva Inderwildi" userId="45d20be2-e03a-4768-913e-d91e1becc803" providerId="ADAL" clId="{C5A5CA72-ECEC-404E-9502-3F7CC03A3D2A}" dt="2026-01-27T09:36:20.787" v="22624" actId="114"/>
          <ac:spMkLst>
            <pc:docMk/>
            <pc:sldMk cId="3250747758" sldId="297"/>
            <ac:spMk id="8" creationId="{35B33B9D-D6EF-233E-475D-5838210D7D6E}"/>
          </ac:spMkLst>
        </pc:spChg>
        <pc:picChg chg="mod">
          <ac:chgData name="Eva Inderwildi" userId="45d20be2-e03a-4768-913e-d91e1becc803" providerId="ADAL" clId="{C5A5CA72-ECEC-404E-9502-3F7CC03A3D2A}" dt="2026-01-20T12:26:48.277" v="1962" actId="1076"/>
          <ac:picMkLst>
            <pc:docMk/>
            <pc:sldMk cId="3250747758" sldId="297"/>
            <ac:picMk id="4" creationId="{57CACCE7-121D-E6B6-1397-C0C20FA825C2}"/>
          </ac:picMkLst>
        </pc:picChg>
      </pc:sldChg>
      <pc:sldChg chg="modSp mod modNotesTx">
        <pc:chgData name="Eva Inderwildi" userId="45d20be2-e03a-4768-913e-d91e1becc803" providerId="ADAL" clId="{C5A5CA72-ECEC-404E-9502-3F7CC03A3D2A}" dt="2026-01-20T14:18:37.022" v="9286" actId="20577"/>
        <pc:sldMkLst>
          <pc:docMk/>
          <pc:sldMk cId="836543030" sldId="303"/>
        </pc:sldMkLst>
        <pc:spChg chg="mod">
          <ac:chgData name="Eva Inderwildi" userId="45d20be2-e03a-4768-913e-d91e1becc803" providerId="ADAL" clId="{C5A5CA72-ECEC-404E-9502-3F7CC03A3D2A}" dt="2026-01-20T14:16:14.379" v="9155" actId="20577"/>
          <ac:spMkLst>
            <pc:docMk/>
            <pc:sldMk cId="836543030" sldId="303"/>
            <ac:spMk id="2" creationId="{88F54918-C6AC-A052-B87E-FE4960C78345}"/>
          </ac:spMkLst>
        </pc:spChg>
      </pc:sldChg>
      <pc:sldChg chg="modSp mod modNotesTx">
        <pc:chgData name="Eva Inderwildi" userId="45d20be2-e03a-4768-913e-d91e1becc803" providerId="ADAL" clId="{C5A5CA72-ECEC-404E-9502-3F7CC03A3D2A}" dt="2026-02-10T08:44:52.040" v="22803" actId="20577"/>
        <pc:sldMkLst>
          <pc:docMk/>
          <pc:sldMk cId="2276990056" sldId="314"/>
        </pc:sldMkLst>
        <pc:spChg chg="mod">
          <ac:chgData name="Eva Inderwildi" userId="45d20be2-e03a-4768-913e-d91e1becc803" providerId="ADAL" clId="{C5A5CA72-ECEC-404E-9502-3F7CC03A3D2A}" dt="2026-01-20T10:57:07.187" v="1418" actId="790"/>
          <ac:spMkLst>
            <pc:docMk/>
            <pc:sldMk cId="2276990056" sldId="314"/>
            <ac:spMk id="2" creationId="{0DBE8D79-2B22-CB87-43D2-5DA91E5C6C0C}"/>
          </ac:spMkLst>
        </pc:spChg>
        <pc:spChg chg="mod">
          <ac:chgData name="Eva Inderwildi" userId="45d20be2-e03a-4768-913e-d91e1becc803" providerId="ADAL" clId="{C5A5CA72-ECEC-404E-9502-3F7CC03A3D2A}" dt="2026-01-27T09:35:57.372" v="22620" actId="114"/>
          <ac:spMkLst>
            <pc:docMk/>
            <pc:sldMk cId="2276990056" sldId="314"/>
            <ac:spMk id="8" creationId="{C6676C4C-960D-6D75-900E-C6ACBDE5A945}"/>
          </ac:spMkLst>
        </pc:spChg>
        <pc:spChg chg="mod">
          <ac:chgData name="Eva Inderwildi" userId="45d20be2-e03a-4768-913e-d91e1becc803" providerId="ADAL" clId="{C5A5CA72-ECEC-404E-9502-3F7CC03A3D2A}" dt="2026-02-10T08:44:52.040" v="22803" actId="20577"/>
          <ac:spMkLst>
            <pc:docMk/>
            <pc:sldMk cId="2276990056" sldId="314"/>
            <ac:spMk id="12" creationId="{C0BE6E51-17F9-6223-BAAB-55B2899EA865}"/>
          </ac:spMkLst>
        </pc:spChg>
        <pc:spChg chg="mod">
          <ac:chgData name="Eva Inderwildi" userId="45d20be2-e03a-4768-913e-d91e1becc803" providerId="ADAL" clId="{C5A5CA72-ECEC-404E-9502-3F7CC03A3D2A}" dt="2026-01-20T10:57:07.187" v="1418" actId="790"/>
          <ac:spMkLst>
            <pc:docMk/>
            <pc:sldMk cId="2276990056" sldId="314"/>
            <ac:spMk id="13" creationId="{74D740F4-73C8-DFD7-2E55-3ECC632B47D2}"/>
          </ac:spMkLst>
        </pc:spChg>
        <pc:spChg chg="mod">
          <ac:chgData name="Eva Inderwildi" userId="45d20be2-e03a-4768-913e-d91e1becc803" providerId="ADAL" clId="{C5A5CA72-ECEC-404E-9502-3F7CC03A3D2A}" dt="2026-01-20T10:57:07.187" v="1418" actId="790"/>
          <ac:spMkLst>
            <pc:docMk/>
            <pc:sldMk cId="2276990056" sldId="314"/>
            <ac:spMk id="15" creationId="{8881D44D-AC6B-0999-7E7A-EAFD6C141850}"/>
          </ac:spMkLst>
        </pc:spChg>
        <pc:picChg chg="mod">
          <ac:chgData name="Eva Inderwildi" userId="45d20be2-e03a-4768-913e-d91e1becc803" providerId="ADAL" clId="{C5A5CA72-ECEC-404E-9502-3F7CC03A3D2A}" dt="2026-01-22T13:00:23.763" v="17024" actId="14826"/>
          <ac:picMkLst>
            <pc:docMk/>
            <pc:sldMk cId="2276990056" sldId="314"/>
            <ac:picMk id="4" creationId="{68A765E5-D751-7A9A-3A0F-51CF1C7EF2CF}"/>
          </ac:picMkLst>
        </pc:picChg>
      </pc:sldChg>
      <pc:sldChg chg="modSp mod">
        <pc:chgData name="Eva Inderwildi" userId="45d20be2-e03a-4768-913e-d91e1becc803" providerId="ADAL" clId="{C5A5CA72-ECEC-404E-9502-3F7CC03A3D2A}" dt="2026-01-27T09:36:03.106" v="22621" actId="114"/>
        <pc:sldMkLst>
          <pc:docMk/>
          <pc:sldMk cId="3096684716" sldId="325"/>
        </pc:sldMkLst>
        <pc:spChg chg="mod">
          <ac:chgData name="Eva Inderwildi" userId="45d20be2-e03a-4768-913e-d91e1becc803" providerId="ADAL" clId="{C5A5CA72-ECEC-404E-9502-3F7CC03A3D2A}" dt="2026-01-20T12:12:46.092" v="1488" actId="20577"/>
          <ac:spMkLst>
            <pc:docMk/>
            <pc:sldMk cId="3096684716" sldId="325"/>
            <ac:spMk id="2" creationId="{87A235A0-A0AC-2864-E209-255419772AE8}"/>
          </ac:spMkLst>
        </pc:spChg>
        <pc:spChg chg="mod">
          <ac:chgData name="Eva Inderwildi" userId="45d20be2-e03a-4768-913e-d91e1becc803" providerId="ADAL" clId="{C5A5CA72-ECEC-404E-9502-3F7CC03A3D2A}" dt="2026-01-27T09:36:03.106" v="22621" actId="114"/>
          <ac:spMkLst>
            <pc:docMk/>
            <pc:sldMk cId="3096684716" sldId="325"/>
            <ac:spMk id="9" creationId="{FB4F8C7A-BA6D-2B94-B412-C3FE60F8B49C}"/>
          </ac:spMkLst>
        </pc:spChg>
        <pc:picChg chg="mod">
          <ac:chgData name="Eva Inderwildi" userId="45d20be2-e03a-4768-913e-d91e1becc803" providerId="ADAL" clId="{C5A5CA72-ECEC-404E-9502-3F7CC03A3D2A}" dt="2026-01-22T13:04:25.807" v="17026" actId="14826"/>
          <ac:picMkLst>
            <pc:docMk/>
            <pc:sldMk cId="3096684716" sldId="325"/>
            <ac:picMk id="5" creationId="{501014F0-4CE9-7FC9-3B80-39E325D34EAF}"/>
          </ac:picMkLst>
        </pc:picChg>
      </pc:sldChg>
      <pc:sldChg chg="modSp mod modNotesTx">
        <pc:chgData name="Eva Inderwildi" userId="45d20be2-e03a-4768-913e-d91e1becc803" providerId="ADAL" clId="{C5A5CA72-ECEC-404E-9502-3F7CC03A3D2A}" dt="2026-01-27T09:35:52.505" v="22619" actId="114"/>
        <pc:sldMkLst>
          <pc:docMk/>
          <pc:sldMk cId="2930435851" sldId="326"/>
        </pc:sldMkLst>
        <pc:spChg chg="mod">
          <ac:chgData name="Eva Inderwildi" userId="45d20be2-e03a-4768-913e-d91e1becc803" providerId="ADAL" clId="{C5A5CA72-ECEC-404E-9502-3F7CC03A3D2A}" dt="2026-01-20T10:55:01.057" v="1374" actId="790"/>
          <ac:spMkLst>
            <pc:docMk/>
            <pc:sldMk cId="2930435851" sldId="326"/>
            <ac:spMk id="2" creationId="{87A235A0-A0AC-2864-E209-255419772AE8}"/>
          </ac:spMkLst>
        </pc:spChg>
        <pc:spChg chg="mod">
          <ac:chgData name="Eva Inderwildi" userId="45d20be2-e03a-4768-913e-d91e1becc803" providerId="ADAL" clId="{C5A5CA72-ECEC-404E-9502-3F7CC03A3D2A}" dt="2026-01-20T10:55:01.057" v="1374" actId="790"/>
          <ac:spMkLst>
            <pc:docMk/>
            <pc:sldMk cId="2930435851" sldId="326"/>
            <ac:spMk id="5" creationId="{03F8CF9C-6371-CB8F-767C-5081B76947AD}"/>
          </ac:spMkLst>
        </pc:spChg>
        <pc:spChg chg="mod">
          <ac:chgData name="Eva Inderwildi" userId="45d20be2-e03a-4768-913e-d91e1becc803" providerId="ADAL" clId="{C5A5CA72-ECEC-404E-9502-3F7CC03A3D2A}" dt="2026-01-27T09:35:52.505" v="22619" actId="114"/>
          <ac:spMkLst>
            <pc:docMk/>
            <pc:sldMk cId="2930435851" sldId="326"/>
            <ac:spMk id="9" creationId="{FB4F8C7A-BA6D-2B94-B412-C3FE60F8B49C}"/>
          </ac:spMkLst>
        </pc:spChg>
        <pc:picChg chg="mod">
          <ac:chgData name="Eva Inderwildi" userId="45d20be2-e03a-4768-913e-d91e1becc803" providerId="ADAL" clId="{C5A5CA72-ECEC-404E-9502-3F7CC03A3D2A}" dt="2026-01-22T12:59:15.137" v="17023" actId="14826"/>
          <ac:picMkLst>
            <pc:docMk/>
            <pc:sldMk cId="2930435851" sldId="326"/>
            <ac:picMk id="4" creationId="{54954F86-BB52-0245-0C33-95C699AEB50C}"/>
          </ac:picMkLst>
        </pc:picChg>
      </pc:sldChg>
      <pc:sldChg chg="modSp mod modNotesTx">
        <pc:chgData name="Eva Inderwildi" userId="45d20be2-e03a-4768-913e-d91e1becc803" providerId="ADAL" clId="{C5A5CA72-ECEC-404E-9502-3F7CC03A3D2A}" dt="2026-01-27T09:35:48.417" v="22618" actId="114"/>
        <pc:sldMkLst>
          <pc:docMk/>
          <pc:sldMk cId="1468909033" sldId="335"/>
        </pc:sldMkLst>
        <pc:spChg chg="mod">
          <ac:chgData name="Eva Inderwildi" userId="45d20be2-e03a-4768-913e-d91e1becc803" providerId="ADAL" clId="{C5A5CA72-ECEC-404E-9502-3F7CC03A3D2A}" dt="2026-01-20T10:53:50.341" v="1306" actId="790"/>
          <ac:spMkLst>
            <pc:docMk/>
            <pc:sldMk cId="1468909033" sldId="335"/>
            <ac:spMk id="2" creationId="{87A235A0-A0AC-2864-E209-255419772AE8}"/>
          </ac:spMkLst>
        </pc:spChg>
        <pc:spChg chg="mod">
          <ac:chgData name="Eva Inderwildi" userId="45d20be2-e03a-4768-913e-d91e1becc803" providerId="ADAL" clId="{C5A5CA72-ECEC-404E-9502-3F7CC03A3D2A}" dt="2026-01-20T10:53:50.341" v="1306" actId="790"/>
          <ac:spMkLst>
            <pc:docMk/>
            <pc:sldMk cId="1468909033" sldId="335"/>
            <ac:spMk id="5" creationId="{2A8B63F5-698D-7242-E1B6-BB20BD2A851B}"/>
          </ac:spMkLst>
        </pc:spChg>
        <pc:spChg chg="mod">
          <ac:chgData name="Eva Inderwildi" userId="45d20be2-e03a-4768-913e-d91e1becc803" providerId="ADAL" clId="{C5A5CA72-ECEC-404E-9502-3F7CC03A3D2A}" dt="2026-01-27T09:35:48.417" v="22618" actId="114"/>
          <ac:spMkLst>
            <pc:docMk/>
            <pc:sldMk cId="1468909033" sldId="335"/>
            <ac:spMk id="9" creationId="{FB4F8C7A-BA6D-2B94-B412-C3FE60F8B49C}"/>
          </ac:spMkLst>
        </pc:spChg>
      </pc:sldChg>
      <pc:sldChg chg="modSp mod modNotesTx">
        <pc:chgData name="Eva Inderwildi" userId="45d20be2-e03a-4768-913e-d91e1becc803" providerId="ADAL" clId="{C5A5CA72-ECEC-404E-9502-3F7CC03A3D2A}" dt="2026-01-22T15:04:02.563" v="22415" actId="20577"/>
        <pc:sldMkLst>
          <pc:docMk/>
          <pc:sldMk cId="476099927" sldId="338"/>
        </pc:sldMkLst>
        <pc:spChg chg="mod">
          <ac:chgData name="Eva Inderwildi" userId="45d20be2-e03a-4768-913e-d91e1becc803" providerId="ADAL" clId="{C5A5CA72-ECEC-404E-9502-3F7CC03A3D2A}" dt="2026-01-22T15:03:56.841" v="22409" actId="20577"/>
          <ac:spMkLst>
            <pc:docMk/>
            <pc:sldMk cId="476099927" sldId="338"/>
            <ac:spMk id="3" creationId="{42D0219F-2ECC-003D-F8D2-625A060C7B11}"/>
          </ac:spMkLst>
        </pc:spChg>
      </pc:sldChg>
      <pc:sldChg chg="modSp mod modNotesTx">
        <pc:chgData name="Eva Inderwildi" userId="45d20be2-e03a-4768-913e-d91e1becc803" providerId="ADAL" clId="{C5A5CA72-ECEC-404E-9502-3F7CC03A3D2A}" dt="2026-01-20T14:47:26.009" v="12329" actId="20577"/>
        <pc:sldMkLst>
          <pc:docMk/>
          <pc:sldMk cId="1208643352" sldId="340"/>
        </pc:sldMkLst>
        <pc:spChg chg="mod">
          <ac:chgData name="Eva Inderwildi" userId="45d20be2-e03a-4768-913e-d91e1becc803" providerId="ADAL" clId="{C5A5CA72-ECEC-404E-9502-3F7CC03A3D2A}" dt="2026-01-20T14:21:24.346" v="9845" actId="790"/>
          <ac:spMkLst>
            <pc:docMk/>
            <pc:sldMk cId="1208643352" sldId="340"/>
            <ac:spMk id="2" creationId="{88F54918-C6AC-A052-B87E-FE4960C78345}"/>
          </ac:spMkLst>
        </pc:spChg>
        <pc:spChg chg="mod">
          <ac:chgData name="Eva Inderwildi" userId="45d20be2-e03a-4768-913e-d91e1becc803" providerId="ADAL" clId="{C5A5CA72-ECEC-404E-9502-3F7CC03A3D2A}" dt="2026-01-20T14:46:40.414" v="12296" actId="20577"/>
          <ac:spMkLst>
            <pc:docMk/>
            <pc:sldMk cId="1208643352" sldId="340"/>
            <ac:spMk id="3" creationId="{8E412A3B-AF68-138A-32F5-45DF442D68A5}"/>
          </ac:spMkLst>
        </pc:spChg>
        <pc:spChg chg="mod">
          <ac:chgData name="Eva Inderwildi" userId="45d20be2-e03a-4768-913e-d91e1becc803" providerId="ADAL" clId="{C5A5CA72-ECEC-404E-9502-3F7CC03A3D2A}" dt="2026-01-20T14:21:24.346" v="9845" actId="790"/>
          <ac:spMkLst>
            <pc:docMk/>
            <pc:sldMk cId="1208643352" sldId="340"/>
            <ac:spMk id="5" creationId="{9C48D8BF-A0CE-A870-5D82-3CE069886450}"/>
          </ac:spMkLst>
        </pc:spChg>
        <pc:spChg chg="mod">
          <ac:chgData name="Eva Inderwildi" userId="45d20be2-e03a-4768-913e-d91e1becc803" providerId="ADAL" clId="{C5A5CA72-ECEC-404E-9502-3F7CC03A3D2A}" dt="2026-01-20T14:21:24.346" v="9845" actId="790"/>
          <ac:spMkLst>
            <pc:docMk/>
            <pc:sldMk cId="1208643352" sldId="340"/>
            <ac:spMk id="8" creationId="{C98FD5C5-9AD8-72CD-2AFD-8A6EA52E116F}"/>
          </ac:spMkLst>
        </pc:spChg>
        <pc:spChg chg="mod">
          <ac:chgData name="Eva Inderwildi" userId="45d20be2-e03a-4768-913e-d91e1becc803" providerId="ADAL" clId="{C5A5CA72-ECEC-404E-9502-3F7CC03A3D2A}" dt="2026-01-20T14:21:24.346" v="9845" actId="790"/>
          <ac:spMkLst>
            <pc:docMk/>
            <pc:sldMk cId="1208643352" sldId="340"/>
            <ac:spMk id="12" creationId="{9F91C6FB-0CD4-85E6-690A-BB2AA975E164}"/>
          </ac:spMkLst>
        </pc:spChg>
      </pc:sldChg>
      <pc:sldChg chg="modSp mod modNotesTx">
        <pc:chgData name="Eva Inderwildi" userId="45d20be2-e03a-4768-913e-d91e1becc803" providerId="ADAL" clId="{C5A5CA72-ECEC-404E-9502-3F7CC03A3D2A}" dt="2026-02-10T08:50:08.147" v="22811" actId="20577"/>
        <pc:sldMkLst>
          <pc:docMk/>
          <pc:sldMk cId="2305208145" sldId="341"/>
        </pc:sldMkLst>
        <pc:spChg chg="mod">
          <ac:chgData name="Eva Inderwildi" userId="45d20be2-e03a-4768-913e-d91e1becc803" providerId="ADAL" clId="{C5A5CA72-ECEC-404E-9502-3F7CC03A3D2A}" dt="2026-01-20T14:56:04.601" v="12920" actId="20577"/>
          <ac:spMkLst>
            <pc:docMk/>
            <pc:sldMk cId="2305208145" sldId="341"/>
            <ac:spMk id="2" creationId="{88F54918-C6AC-A052-B87E-FE4960C78345}"/>
          </ac:spMkLst>
        </pc:spChg>
        <pc:spChg chg="mod">
          <ac:chgData name="Eva Inderwildi" userId="45d20be2-e03a-4768-913e-d91e1becc803" providerId="ADAL" clId="{C5A5CA72-ECEC-404E-9502-3F7CC03A3D2A}" dt="2026-02-10T08:50:08.147" v="22811" actId="20577"/>
          <ac:spMkLst>
            <pc:docMk/>
            <pc:sldMk cId="2305208145" sldId="341"/>
            <ac:spMk id="4" creationId="{0AA5B1B7-68BA-4B9B-4E99-58E497EF2D89}"/>
          </ac:spMkLst>
        </pc:spChg>
        <pc:spChg chg="mod">
          <ac:chgData name="Eva Inderwildi" userId="45d20be2-e03a-4768-913e-d91e1becc803" providerId="ADAL" clId="{C5A5CA72-ECEC-404E-9502-3F7CC03A3D2A}" dt="2026-01-20T14:50:21.656" v="12703" actId="790"/>
          <ac:spMkLst>
            <pc:docMk/>
            <pc:sldMk cId="2305208145" sldId="341"/>
            <ac:spMk id="7" creationId="{B1570147-C2D3-F825-8878-4A1EDDC6A7C2}"/>
          </ac:spMkLst>
        </pc:spChg>
        <pc:spChg chg="mod">
          <ac:chgData name="Eva Inderwildi" userId="45d20be2-e03a-4768-913e-d91e1becc803" providerId="ADAL" clId="{C5A5CA72-ECEC-404E-9502-3F7CC03A3D2A}" dt="2026-01-20T14:50:21.656" v="12703" actId="790"/>
          <ac:spMkLst>
            <pc:docMk/>
            <pc:sldMk cId="2305208145" sldId="341"/>
            <ac:spMk id="9" creationId="{19C2AD84-EC51-43DD-6F82-0A0F781EDD98}"/>
          </ac:spMkLst>
        </pc:spChg>
      </pc:sldChg>
      <pc:sldChg chg="modSp mod modNotesTx">
        <pc:chgData name="Eva Inderwildi" userId="45d20be2-e03a-4768-913e-d91e1becc803" providerId="ADAL" clId="{C5A5CA72-ECEC-404E-9502-3F7CC03A3D2A}" dt="2026-02-10T08:52:04.840" v="22812" actId="207"/>
        <pc:sldMkLst>
          <pc:docMk/>
          <pc:sldMk cId="192280419" sldId="650"/>
        </pc:sldMkLst>
        <pc:spChg chg="mod">
          <ac:chgData name="Eva Inderwildi" userId="45d20be2-e03a-4768-913e-d91e1becc803" providerId="ADAL" clId="{C5A5CA72-ECEC-404E-9502-3F7CC03A3D2A}" dt="2026-01-22T13:24:20.658" v="17826" actId="14100"/>
          <ac:spMkLst>
            <pc:docMk/>
            <pc:sldMk cId="192280419" sldId="650"/>
            <ac:spMk id="5" creationId="{B7ADA5E1-7DB6-63B3-2247-18025B1AF9CC}"/>
          </ac:spMkLst>
        </pc:spChg>
        <pc:spChg chg="mod">
          <ac:chgData name="Eva Inderwildi" userId="45d20be2-e03a-4768-913e-d91e1becc803" providerId="ADAL" clId="{C5A5CA72-ECEC-404E-9502-3F7CC03A3D2A}" dt="2026-02-10T08:52:04.840" v="22812" actId="207"/>
          <ac:spMkLst>
            <pc:docMk/>
            <pc:sldMk cId="192280419" sldId="650"/>
            <ac:spMk id="32" creationId="{2945AB37-7B39-7F3D-D5E3-0A5740371503}"/>
          </ac:spMkLst>
        </pc:spChg>
      </pc:sldChg>
      <pc:sldChg chg="modSp mod modNotesTx">
        <pc:chgData name="Eva Inderwildi" userId="45d20be2-e03a-4768-913e-d91e1becc803" providerId="ADAL" clId="{C5A5CA72-ECEC-404E-9502-3F7CC03A3D2A}" dt="2026-01-22T12:54:40.449" v="17021" actId="14826"/>
        <pc:sldMkLst>
          <pc:docMk/>
          <pc:sldMk cId="3473062848" sldId="662"/>
        </pc:sldMkLst>
        <pc:spChg chg="mod">
          <ac:chgData name="Eva Inderwildi" userId="45d20be2-e03a-4768-913e-d91e1becc803" providerId="ADAL" clId="{C5A5CA72-ECEC-404E-9502-3F7CC03A3D2A}" dt="2026-01-20T10:41:49.385" v="316" actId="20577"/>
          <ac:spMkLst>
            <pc:docMk/>
            <pc:sldMk cId="3473062848" sldId="662"/>
            <ac:spMk id="4" creationId="{7F3B82F6-DB86-944A-5EDA-D88F07F3164F}"/>
          </ac:spMkLst>
        </pc:spChg>
        <pc:picChg chg="mod">
          <ac:chgData name="Eva Inderwildi" userId="45d20be2-e03a-4768-913e-d91e1becc803" providerId="ADAL" clId="{C5A5CA72-ECEC-404E-9502-3F7CC03A3D2A}" dt="2026-01-22T12:54:40.449" v="17021" actId="14826"/>
          <ac:picMkLst>
            <pc:docMk/>
            <pc:sldMk cId="3473062848" sldId="662"/>
            <ac:picMk id="14" creationId="{CD20A912-5084-1EC1-1371-5FF1B19224EA}"/>
          </ac:picMkLst>
        </pc:picChg>
      </pc:sldChg>
      <pc:sldChg chg="modSp mod modNotesTx">
        <pc:chgData name="Eva Inderwildi" userId="45d20be2-e03a-4768-913e-d91e1becc803" providerId="ADAL" clId="{C5A5CA72-ECEC-404E-9502-3F7CC03A3D2A}" dt="2026-01-20T14:01:22.506" v="7775" actId="790"/>
        <pc:sldMkLst>
          <pc:docMk/>
          <pc:sldMk cId="728782856" sldId="666"/>
        </pc:sldMkLst>
        <pc:spChg chg="mod">
          <ac:chgData name="Eva Inderwildi" userId="45d20be2-e03a-4768-913e-d91e1becc803" providerId="ADAL" clId="{C5A5CA72-ECEC-404E-9502-3F7CC03A3D2A}" dt="2026-01-20T14:01:22.506" v="7775" actId="790"/>
          <ac:spMkLst>
            <pc:docMk/>
            <pc:sldMk cId="728782856" sldId="666"/>
            <ac:spMk id="2" creationId="{88F54918-C6AC-A052-B87E-FE4960C78345}"/>
          </ac:spMkLst>
        </pc:spChg>
        <pc:spChg chg="mod">
          <ac:chgData name="Eva Inderwildi" userId="45d20be2-e03a-4768-913e-d91e1becc803" providerId="ADAL" clId="{C5A5CA72-ECEC-404E-9502-3F7CC03A3D2A}" dt="2026-01-20T14:01:22.506" v="7775" actId="790"/>
          <ac:spMkLst>
            <pc:docMk/>
            <pc:sldMk cId="728782856" sldId="666"/>
            <ac:spMk id="7" creationId="{B1570147-C2D3-F825-8878-4A1EDDC6A7C2}"/>
          </ac:spMkLst>
        </pc:spChg>
        <pc:spChg chg="mod">
          <ac:chgData name="Eva Inderwildi" userId="45d20be2-e03a-4768-913e-d91e1becc803" providerId="ADAL" clId="{C5A5CA72-ECEC-404E-9502-3F7CC03A3D2A}" dt="2026-01-20T14:01:22.506" v="7775" actId="790"/>
          <ac:spMkLst>
            <pc:docMk/>
            <pc:sldMk cId="728782856" sldId="666"/>
            <ac:spMk id="9" creationId="{19C2AD84-EC51-43DD-6F82-0A0F781EDD98}"/>
          </ac:spMkLst>
        </pc:spChg>
      </pc:sldChg>
      <pc:sldChg chg="modSp mod modAnim modNotesTx">
        <pc:chgData name="Eva Inderwildi" userId="45d20be2-e03a-4768-913e-d91e1becc803" providerId="ADAL" clId="{C5A5CA72-ECEC-404E-9502-3F7CC03A3D2A}" dt="2026-01-20T13:22:55.292" v="4649" actId="20577"/>
        <pc:sldMkLst>
          <pc:docMk/>
          <pc:sldMk cId="3082108462" sldId="673"/>
        </pc:sldMkLst>
        <pc:spChg chg="mod">
          <ac:chgData name="Eva Inderwildi" userId="45d20be2-e03a-4768-913e-d91e1becc803" providerId="ADAL" clId="{C5A5CA72-ECEC-404E-9502-3F7CC03A3D2A}" dt="2026-01-20T13:06:55.617" v="3860" actId="790"/>
          <ac:spMkLst>
            <pc:docMk/>
            <pc:sldMk cId="3082108462" sldId="673"/>
            <ac:spMk id="2" creationId="{D9BA3230-FDD5-086C-9C58-74CC06E4021B}"/>
          </ac:spMkLst>
        </pc:spChg>
        <pc:spChg chg="mod">
          <ac:chgData name="Eva Inderwildi" userId="45d20be2-e03a-4768-913e-d91e1becc803" providerId="ADAL" clId="{C5A5CA72-ECEC-404E-9502-3F7CC03A3D2A}" dt="2026-01-20T13:06:55.617" v="3860" actId="790"/>
          <ac:spMkLst>
            <pc:docMk/>
            <pc:sldMk cId="3082108462" sldId="673"/>
            <ac:spMk id="3" creationId="{253784C3-88D4-131B-5E29-028D9D272012}"/>
          </ac:spMkLst>
        </pc:spChg>
        <pc:spChg chg="mod">
          <ac:chgData name="Eva Inderwildi" userId="45d20be2-e03a-4768-913e-d91e1becc803" providerId="ADAL" clId="{C5A5CA72-ECEC-404E-9502-3F7CC03A3D2A}" dt="2026-01-20T13:06:55.617" v="3860" actId="790"/>
          <ac:spMkLst>
            <pc:docMk/>
            <pc:sldMk cId="3082108462" sldId="673"/>
            <ac:spMk id="6" creationId="{AC819B84-63EF-35D9-38C2-8C4519946A7D}"/>
          </ac:spMkLst>
        </pc:spChg>
        <pc:spChg chg="mod">
          <ac:chgData name="Eva Inderwildi" userId="45d20be2-e03a-4768-913e-d91e1becc803" providerId="ADAL" clId="{C5A5CA72-ECEC-404E-9502-3F7CC03A3D2A}" dt="2026-01-20T13:06:55.617" v="3860" actId="790"/>
          <ac:spMkLst>
            <pc:docMk/>
            <pc:sldMk cId="3082108462" sldId="673"/>
            <ac:spMk id="15" creationId="{BA380A29-02CC-CE8F-1392-2B51DB1A28B0}"/>
          </ac:spMkLst>
        </pc:spChg>
        <pc:spChg chg="mod">
          <ac:chgData name="Eva Inderwildi" userId="45d20be2-e03a-4768-913e-d91e1becc803" providerId="ADAL" clId="{C5A5CA72-ECEC-404E-9502-3F7CC03A3D2A}" dt="2026-01-20T13:07:02.169" v="3862" actId="20577"/>
          <ac:spMkLst>
            <pc:docMk/>
            <pc:sldMk cId="3082108462" sldId="673"/>
            <ac:spMk id="18" creationId="{124D3EF4-A94D-AC36-ADB1-CF5BD241EE74}"/>
          </ac:spMkLst>
        </pc:spChg>
        <pc:spChg chg="mod">
          <ac:chgData name="Eva Inderwildi" userId="45d20be2-e03a-4768-913e-d91e1becc803" providerId="ADAL" clId="{C5A5CA72-ECEC-404E-9502-3F7CC03A3D2A}" dt="2026-01-20T13:06:55.617" v="3860" actId="790"/>
          <ac:spMkLst>
            <pc:docMk/>
            <pc:sldMk cId="3082108462" sldId="673"/>
            <ac:spMk id="22" creationId="{DDC0BF00-3B25-C63C-A676-801D6A7EF2B4}"/>
          </ac:spMkLst>
        </pc:spChg>
        <pc:spChg chg="mod">
          <ac:chgData name="Eva Inderwildi" userId="45d20be2-e03a-4768-913e-d91e1becc803" providerId="ADAL" clId="{C5A5CA72-ECEC-404E-9502-3F7CC03A3D2A}" dt="2026-01-20T13:06:55.617" v="3860" actId="790"/>
          <ac:spMkLst>
            <pc:docMk/>
            <pc:sldMk cId="3082108462" sldId="673"/>
            <ac:spMk id="26" creationId="{C8BE9E4C-3D7D-B050-E12C-5381B4F28118}"/>
          </ac:spMkLst>
        </pc:spChg>
        <pc:spChg chg="mod">
          <ac:chgData name="Eva Inderwildi" userId="45d20be2-e03a-4768-913e-d91e1becc803" providerId="ADAL" clId="{C5A5CA72-ECEC-404E-9502-3F7CC03A3D2A}" dt="2026-01-20T13:06:55.617" v="3860" actId="790"/>
          <ac:spMkLst>
            <pc:docMk/>
            <pc:sldMk cId="3082108462" sldId="673"/>
            <ac:spMk id="42" creationId="{AF93BBCD-CD14-5F1E-B8F9-75B12F510659}"/>
          </ac:spMkLst>
        </pc:spChg>
        <pc:spChg chg="mod">
          <ac:chgData name="Eva Inderwildi" userId="45d20be2-e03a-4768-913e-d91e1becc803" providerId="ADAL" clId="{C5A5CA72-ECEC-404E-9502-3F7CC03A3D2A}" dt="2026-01-20T13:06:55.617" v="3860" actId="790"/>
          <ac:spMkLst>
            <pc:docMk/>
            <pc:sldMk cId="3082108462" sldId="673"/>
            <ac:spMk id="44" creationId="{2F2C640F-125E-0BA7-E064-8D578E213FB0}"/>
          </ac:spMkLst>
        </pc:spChg>
        <pc:spChg chg="mod">
          <ac:chgData name="Eva Inderwildi" userId="45d20be2-e03a-4768-913e-d91e1becc803" providerId="ADAL" clId="{C5A5CA72-ECEC-404E-9502-3F7CC03A3D2A}" dt="2026-01-20T13:06:55.617" v="3860" actId="790"/>
          <ac:spMkLst>
            <pc:docMk/>
            <pc:sldMk cId="3082108462" sldId="673"/>
            <ac:spMk id="45" creationId="{30588656-AB6E-E7B6-23BF-6298683D0E51}"/>
          </ac:spMkLst>
        </pc:spChg>
      </pc:sldChg>
      <pc:sldChg chg="modSp mod modNotesTx">
        <pc:chgData name="Eva Inderwildi" userId="45d20be2-e03a-4768-913e-d91e1becc803" providerId="ADAL" clId="{C5A5CA72-ECEC-404E-9502-3F7CC03A3D2A}" dt="2026-01-20T13:49:40.622" v="7397" actId="20577"/>
        <pc:sldMkLst>
          <pc:docMk/>
          <pc:sldMk cId="310189971" sldId="674"/>
        </pc:sldMkLst>
        <pc:spChg chg="mod">
          <ac:chgData name="Eva Inderwildi" userId="45d20be2-e03a-4768-913e-d91e1becc803" providerId="ADAL" clId="{C5A5CA72-ECEC-404E-9502-3F7CC03A3D2A}" dt="2026-01-20T13:46:31.687" v="7343" actId="790"/>
          <ac:spMkLst>
            <pc:docMk/>
            <pc:sldMk cId="310189971" sldId="674"/>
            <ac:spMk id="2" creationId="{D9BA3230-FDD5-086C-9C58-74CC06E4021B}"/>
          </ac:spMkLst>
        </pc:spChg>
        <pc:spChg chg="mod">
          <ac:chgData name="Eva Inderwildi" userId="45d20be2-e03a-4768-913e-d91e1becc803" providerId="ADAL" clId="{C5A5CA72-ECEC-404E-9502-3F7CC03A3D2A}" dt="2026-01-20T13:46:50.827" v="7350" actId="20577"/>
          <ac:spMkLst>
            <pc:docMk/>
            <pc:sldMk cId="310189971" sldId="674"/>
            <ac:spMk id="31" creationId="{535F8444-17B4-4F14-8202-B2F684ED6B9F}"/>
          </ac:spMkLst>
        </pc:spChg>
      </pc:sldChg>
      <pc:sldChg chg="modSp mod modNotesTx">
        <pc:chgData name="Eva Inderwildi" userId="45d20be2-e03a-4768-913e-d91e1becc803" providerId="ADAL" clId="{C5A5CA72-ECEC-404E-9502-3F7CC03A3D2A}" dt="2026-01-20T10:50:56.401" v="1018" actId="20577"/>
        <pc:sldMkLst>
          <pc:docMk/>
          <pc:sldMk cId="1758952553" sldId="732"/>
        </pc:sldMkLst>
        <pc:spChg chg="mod">
          <ac:chgData name="Eva Inderwildi" userId="45d20be2-e03a-4768-913e-d91e1becc803" providerId="ADAL" clId="{C5A5CA72-ECEC-404E-9502-3F7CC03A3D2A}" dt="2026-01-20T10:50:36.666" v="1015" actId="790"/>
          <ac:spMkLst>
            <pc:docMk/>
            <pc:sldMk cId="1758952553" sldId="732"/>
            <ac:spMk id="2" creationId="{87A235A0-A0AC-2864-E209-255419772AE8}"/>
          </ac:spMkLst>
        </pc:spChg>
        <pc:spChg chg="mod">
          <ac:chgData name="Eva Inderwildi" userId="45d20be2-e03a-4768-913e-d91e1becc803" providerId="ADAL" clId="{C5A5CA72-ECEC-404E-9502-3F7CC03A3D2A}" dt="2026-01-20T10:50:36.666" v="1015" actId="790"/>
          <ac:spMkLst>
            <pc:docMk/>
            <pc:sldMk cId="1758952553" sldId="732"/>
            <ac:spMk id="14" creationId="{CD2208EA-6148-B0BA-3F9E-248C2BA30240}"/>
          </ac:spMkLst>
        </pc:spChg>
        <pc:spChg chg="mod">
          <ac:chgData name="Eva Inderwildi" userId="45d20be2-e03a-4768-913e-d91e1becc803" providerId="ADAL" clId="{C5A5CA72-ECEC-404E-9502-3F7CC03A3D2A}" dt="2026-01-20T10:50:36.666" v="1015" actId="790"/>
          <ac:spMkLst>
            <pc:docMk/>
            <pc:sldMk cId="1758952553" sldId="732"/>
            <ac:spMk id="16" creationId="{4DFB8FD5-6B6E-4E1A-2FC4-C66C76DA2F17}"/>
          </ac:spMkLst>
        </pc:spChg>
        <pc:spChg chg="mod">
          <ac:chgData name="Eva Inderwildi" userId="45d20be2-e03a-4768-913e-d91e1becc803" providerId="ADAL" clId="{C5A5CA72-ECEC-404E-9502-3F7CC03A3D2A}" dt="2026-01-20T10:50:36.666" v="1015" actId="790"/>
          <ac:spMkLst>
            <pc:docMk/>
            <pc:sldMk cId="1758952553" sldId="732"/>
            <ac:spMk id="17" creationId="{9F735C96-5798-3EF7-DB79-F3C572DE3404}"/>
          </ac:spMkLst>
        </pc:spChg>
        <pc:spChg chg="mod">
          <ac:chgData name="Eva Inderwildi" userId="45d20be2-e03a-4768-913e-d91e1becc803" providerId="ADAL" clId="{C5A5CA72-ECEC-404E-9502-3F7CC03A3D2A}" dt="2026-01-20T10:50:36.666" v="1015" actId="790"/>
          <ac:spMkLst>
            <pc:docMk/>
            <pc:sldMk cId="1758952553" sldId="732"/>
            <ac:spMk id="18" creationId="{AE29F23F-100C-D11C-F929-2E57EE00E77C}"/>
          </ac:spMkLst>
        </pc:spChg>
      </pc:sldChg>
      <pc:sldChg chg="modSp mod modNotesTx">
        <pc:chgData name="Eva Inderwildi" userId="45d20be2-e03a-4768-913e-d91e1becc803" providerId="ADAL" clId="{C5A5CA72-ECEC-404E-9502-3F7CC03A3D2A}" dt="2026-01-27T09:36:08.272" v="22622" actId="114"/>
        <pc:sldMkLst>
          <pc:docMk/>
          <pc:sldMk cId="2483333456" sldId="733"/>
        </pc:sldMkLst>
        <pc:spChg chg="mod">
          <ac:chgData name="Eva Inderwildi" userId="45d20be2-e03a-4768-913e-d91e1becc803" providerId="ADAL" clId="{C5A5CA72-ECEC-404E-9502-3F7CC03A3D2A}" dt="2026-01-20T12:18:08.137" v="1849" actId="790"/>
          <ac:spMkLst>
            <pc:docMk/>
            <pc:sldMk cId="2483333456" sldId="733"/>
            <ac:spMk id="2" creationId="{87A235A0-A0AC-2864-E209-255419772AE8}"/>
          </ac:spMkLst>
        </pc:spChg>
        <pc:spChg chg="mod">
          <ac:chgData name="Eva Inderwildi" userId="45d20be2-e03a-4768-913e-d91e1becc803" providerId="ADAL" clId="{C5A5CA72-ECEC-404E-9502-3F7CC03A3D2A}" dt="2026-01-20T12:18:08.137" v="1849" actId="790"/>
          <ac:spMkLst>
            <pc:docMk/>
            <pc:sldMk cId="2483333456" sldId="733"/>
            <ac:spMk id="5" creationId="{2A8B63F5-698D-7242-E1B6-BB20BD2A851B}"/>
          </ac:spMkLst>
        </pc:spChg>
        <pc:spChg chg="mod">
          <ac:chgData name="Eva Inderwildi" userId="45d20be2-e03a-4768-913e-d91e1becc803" providerId="ADAL" clId="{C5A5CA72-ECEC-404E-9502-3F7CC03A3D2A}" dt="2026-01-27T09:36:08.272" v="22622" actId="114"/>
          <ac:spMkLst>
            <pc:docMk/>
            <pc:sldMk cId="2483333456" sldId="733"/>
            <ac:spMk id="9" creationId="{FB4F8C7A-BA6D-2B94-B412-C3FE60F8B49C}"/>
          </ac:spMkLst>
        </pc:spChg>
      </pc:sldChg>
      <pc:sldChg chg="modSp mod modNotesTx">
        <pc:chgData name="Eva Inderwildi" userId="45d20be2-e03a-4768-913e-d91e1becc803" providerId="ADAL" clId="{C5A5CA72-ECEC-404E-9502-3F7CC03A3D2A}" dt="2026-01-20T12:50:18.477" v="2704" actId="20577"/>
        <pc:sldMkLst>
          <pc:docMk/>
          <pc:sldMk cId="1830780677" sldId="734"/>
        </pc:sldMkLst>
        <pc:spChg chg="mod">
          <ac:chgData name="Eva Inderwildi" userId="45d20be2-e03a-4768-913e-d91e1becc803" providerId="ADAL" clId="{C5A5CA72-ECEC-404E-9502-3F7CC03A3D2A}" dt="2026-01-20T12:38:24.159" v="2543" actId="790"/>
          <ac:spMkLst>
            <pc:docMk/>
            <pc:sldMk cId="1830780677" sldId="734"/>
            <ac:spMk id="4" creationId="{7F3B82F6-DB86-944A-5EDA-D88F07F3164F}"/>
          </ac:spMkLst>
        </pc:spChg>
        <pc:spChg chg="mod">
          <ac:chgData name="Eva Inderwildi" userId="45d20be2-e03a-4768-913e-d91e1becc803" providerId="ADAL" clId="{C5A5CA72-ECEC-404E-9502-3F7CC03A3D2A}" dt="2026-01-20T12:38:36.996" v="2544" actId="20577"/>
          <ac:spMkLst>
            <pc:docMk/>
            <pc:sldMk cId="1830780677" sldId="734"/>
            <ac:spMk id="5" creationId="{787D269A-7148-5EE4-23E3-6D061D98DBF2}"/>
          </ac:spMkLst>
        </pc:spChg>
        <pc:spChg chg="mod">
          <ac:chgData name="Eva Inderwildi" userId="45d20be2-e03a-4768-913e-d91e1becc803" providerId="ADAL" clId="{C5A5CA72-ECEC-404E-9502-3F7CC03A3D2A}" dt="2026-01-20T12:38:24.159" v="2543" actId="790"/>
          <ac:spMkLst>
            <pc:docMk/>
            <pc:sldMk cId="1830780677" sldId="734"/>
            <ac:spMk id="24" creationId="{29DF58EB-553A-F2E5-FF4E-AEFEFBD6578A}"/>
          </ac:spMkLst>
        </pc:spChg>
        <pc:spChg chg="mod">
          <ac:chgData name="Eva Inderwildi" userId="45d20be2-e03a-4768-913e-d91e1becc803" providerId="ADAL" clId="{C5A5CA72-ECEC-404E-9502-3F7CC03A3D2A}" dt="2026-01-20T12:38:24.159" v="2543" actId="790"/>
          <ac:spMkLst>
            <pc:docMk/>
            <pc:sldMk cId="1830780677" sldId="734"/>
            <ac:spMk id="25" creationId="{1DF2B528-4821-C80D-676A-D09A27419487}"/>
          </ac:spMkLst>
        </pc:spChg>
        <pc:spChg chg="mod">
          <ac:chgData name="Eva Inderwildi" userId="45d20be2-e03a-4768-913e-d91e1becc803" providerId="ADAL" clId="{C5A5CA72-ECEC-404E-9502-3F7CC03A3D2A}" dt="2026-01-20T12:38:24.159" v="2543" actId="790"/>
          <ac:spMkLst>
            <pc:docMk/>
            <pc:sldMk cId="1830780677" sldId="734"/>
            <ac:spMk id="33" creationId="{C34DC827-829B-523B-AB59-940D08503385}"/>
          </ac:spMkLst>
        </pc:spChg>
      </pc:sldChg>
      <pc:sldChg chg="modSp mod modNotesTx">
        <pc:chgData name="Eva Inderwildi" userId="45d20be2-e03a-4768-913e-d91e1becc803" providerId="ADAL" clId="{C5A5CA72-ECEC-404E-9502-3F7CC03A3D2A}" dt="2026-01-27T09:37:26.330" v="22631" actId="20577"/>
        <pc:sldMkLst>
          <pc:docMk/>
          <pc:sldMk cId="590986655" sldId="735"/>
        </pc:sldMkLst>
        <pc:spChg chg="mod">
          <ac:chgData name="Eva Inderwildi" userId="45d20be2-e03a-4768-913e-d91e1becc803" providerId="ADAL" clId="{C5A5CA72-ECEC-404E-9502-3F7CC03A3D2A}" dt="2026-01-20T14:44:09.312" v="12127" actId="790"/>
          <ac:spMkLst>
            <pc:docMk/>
            <pc:sldMk cId="590986655" sldId="735"/>
            <ac:spMk id="2" creationId="{88F54918-C6AC-A052-B87E-FE4960C78345}"/>
          </ac:spMkLst>
        </pc:spChg>
        <pc:spChg chg="mod">
          <ac:chgData name="Eva Inderwildi" userId="45d20be2-e03a-4768-913e-d91e1becc803" providerId="ADAL" clId="{C5A5CA72-ECEC-404E-9502-3F7CC03A3D2A}" dt="2026-01-27T09:37:26.330" v="22631" actId="20577"/>
          <ac:spMkLst>
            <pc:docMk/>
            <pc:sldMk cId="590986655" sldId="735"/>
            <ac:spMk id="3" creationId="{8E412A3B-AF68-138A-32F5-45DF442D68A5}"/>
          </ac:spMkLst>
        </pc:spChg>
        <pc:spChg chg="mod">
          <ac:chgData name="Eva Inderwildi" userId="45d20be2-e03a-4768-913e-d91e1becc803" providerId="ADAL" clId="{C5A5CA72-ECEC-404E-9502-3F7CC03A3D2A}" dt="2026-01-20T14:44:09.312" v="12127" actId="790"/>
          <ac:spMkLst>
            <pc:docMk/>
            <pc:sldMk cId="590986655" sldId="735"/>
            <ac:spMk id="5" creationId="{9C48D8BF-A0CE-A870-5D82-3CE069886450}"/>
          </ac:spMkLst>
        </pc:spChg>
        <pc:spChg chg="mod">
          <ac:chgData name="Eva Inderwildi" userId="45d20be2-e03a-4768-913e-d91e1becc803" providerId="ADAL" clId="{C5A5CA72-ECEC-404E-9502-3F7CC03A3D2A}" dt="2026-01-20T14:44:09.312" v="12127" actId="790"/>
          <ac:spMkLst>
            <pc:docMk/>
            <pc:sldMk cId="590986655" sldId="735"/>
            <ac:spMk id="8" creationId="{C98FD5C5-9AD8-72CD-2AFD-8A6EA52E116F}"/>
          </ac:spMkLst>
        </pc:spChg>
      </pc:sldChg>
      <pc:sldChg chg="modSp mod modNotesTx">
        <pc:chgData name="Eva Inderwildi" userId="45d20be2-e03a-4768-913e-d91e1becc803" providerId="ADAL" clId="{C5A5CA72-ECEC-404E-9502-3F7CC03A3D2A}" dt="2026-01-20T14:16:06.946" v="9150" actId="20577"/>
        <pc:sldMkLst>
          <pc:docMk/>
          <pc:sldMk cId="2748236253" sldId="737"/>
        </pc:sldMkLst>
        <pc:spChg chg="mod">
          <ac:chgData name="Eva Inderwildi" userId="45d20be2-e03a-4768-913e-d91e1becc803" providerId="ADAL" clId="{C5A5CA72-ECEC-404E-9502-3F7CC03A3D2A}" dt="2026-01-20T14:14:41.625" v="9064" actId="790"/>
          <ac:spMkLst>
            <pc:docMk/>
            <pc:sldMk cId="2748236253" sldId="737"/>
            <ac:spMk id="2" creationId="{88F54918-C6AC-A052-B87E-FE4960C78345}"/>
          </ac:spMkLst>
        </pc:spChg>
        <pc:spChg chg="mod">
          <ac:chgData name="Eva Inderwildi" userId="45d20be2-e03a-4768-913e-d91e1becc803" providerId="ADAL" clId="{C5A5CA72-ECEC-404E-9502-3F7CC03A3D2A}" dt="2026-01-20T14:15:42.728" v="9125" actId="20577"/>
          <ac:spMkLst>
            <pc:docMk/>
            <pc:sldMk cId="2748236253" sldId="737"/>
            <ac:spMk id="3" creationId="{8E412A3B-AF68-138A-32F5-45DF442D68A5}"/>
          </ac:spMkLst>
        </pc:spChg>
        <pc:spChg chg="mod">
          <ac:chgData name="Eva Inderwildi" userId="45d20be2-e03a-4768-913e-d91e1becc803" providerId="ADAL" clId="{C5A5CA72-ECEC-404E-9502-3F7CC03A3D2A}" dt="2026-01-20T14:14:41.625" v="9064" actId="790"/>
          <ac:spMkLst>
            <pc:docMk/>
            <pc:sldMk cId="2748236253" sldId="737"/>
            <ac:spMk id="12" creationId="{02729560-639F-4E5F-EB19-84F4BCD8124B}"/>
          </ac:spMkLst>
        </pc:spChg>
        <pc:spChg chg="mod">
          <ac:chgData name="Eva Inderwildi" userId="45d20be2-e03a-4768-913e-d91e1becc803" providerId="ADAL" clId="{C5A5CA72-ECEC-404E-9502-3F7CC03A3D2A}" dt="2026-01-20T14:14:41.625" v="9064" actId="790"/>
          <ac:spMkLst>
            <pc:docMk/>
            <pc:sldMk cId="2748236253" sldId="737"/>
            <ac:spMk id="13" creationId="{FB0BAC92-4E0E-3C8B-4901-62EA1015EE60}"/>
          </ac:spMkLst>
        </pc:spChg>
        <pc:spChg chg="mod">
          <ac:chgData name="Eva Inderwildi" userId="45d20be2-e03a-4768-913e-d91e1becc803" providerId="ADAL" clId="{C5A5CA72-ECEC-404E-9502-3F7CC03A3D2A}" dt="2026-01-20T14:14:41.625" v="9064" actId="790"/>
          <ac:spMkLst>
            <pc:docMk/>
            <pc:sldMk cId="2748236253" sldId="737"/>
            <ac:spMk id="14" creationId="{BB268077-CCD4-D6C1-84D8-189CA1349106}"/>
          </ac:spMkLst>
        </pc:spChg>
      </pc:sldChg>
      <pc:sldChg chg="modSp add">
        <pc:chgData name="Eva Inderwildi" userId="45d20be2-e03a-4768-913e-d91e1becc803" providerId="ADAL" clId="{C5A5CA72-ECEC-404E-9502-3F7CC03A3D2A}" dt="2026-01-27T09:34:09.698" v="22616"/>
        <pc:sldMkLst>
          <pc:docMk/>
          <pc:sldMk cId="1944203694" sldId="739"/>
        </pc:sldMkLst>
        <pc:spChg chg="mod">
          <ac:chgData name="Eva Inderwildi" userId="45d20be2-e03a-4768-913e-d91e1becc803" providerId="ADAL" clId="{C5A5CA72-ECEC-404E-9502-3F7CC03A3D2A}" dt="2026-01-27T09:34:09.698" v="22616"/>
          <ac:spMkLst>
            <pc:docMk/>
            <pc:sldMk cId="1944203694" sldId="739"/>
            <ac:spMk id="2" creationId="{88F54918-C6AC-A052-B87E-FE4960C78345}"/>
          </ac:spMkLst>
        </pc:spChg>
      </pc:sldChg>
      <pc:sldChg chg="modSp mod modNotesTx">
        <pc:chgData name="Eva Inderwildi" userId="45d20be2-e03a-4768-913e-d91e1becc803" providerId="ADAL" clId="{C5A5CA72-ECEC-404E-9502-3F7CC03A3D2A}" dt="2026-01-20T13:36:21.752" v="6277" actId="790"/>
        <pc:sldMkLst>
          <pc:docMk/>
          <pc:sldMk cId="3160106020" sldId="740"/>
        </pc:sldMkLst>
        <pc:spChg chg="mod">
          <ac:chgData name="Eva Inderwildi" userId="45d20be2-e03a-4768-913e-d91e1becc803" providerId="ADAL" clId="{C5A5CA72-ECEC-404E-9502-3F7CC03A3D2A}" dt="2026-01-20T13:30:03.166" v="5551" actId="790"/>
          <ac:spMkLst>
            <pc:docMk/>
            <pc:sldMk cId="3160106020" sldId="740"/>
            <ac:spMk id="2" creationId="{D9BA3230-FDD5-086C-9C58-74CC06E4021B}"/>
          </ac:spMkLst>
        </pc:spChg>
        <pc:spChg chg="mod">
          <ac:chgData name="Eva Inderwildi" userId="45d20be2-e03a-4768-913e-d91e1becc803" providerId="ADAL" clId="{C5A5CA72-ECEC-404E-9502-3F7CC03A3D2A}" dt="2026-01-20T13:30:03.166" v="5551" actId="790"/>
          <ac:spMkLst>
            <pc:docMk/>
            <pc:sldMk cId="3160106020" sldId="740"/>
            <ac:spMk id="7" creationId="{8804B0DD-ED73-20C2-BC88-1FD3BEE6AFB9}"/>
          </ac:spMkLst>
        </pc:spChg>
        <pc:spChg chg="mod">
          <ac:chgData name="Eva Inderwildi" userId="45d20be2-e03a-4768-913e-d91e1becc803" providerId="ADAL" clId="{C5A5CA72-ECEC-404E-9502-3F7CC03A3D2A}" dt="2026-01-20T13:30:03.166" v="5551" actId="790"/>
          <ac:spMkLst>
            <pc:docMk/>
            <pc:sldMk cId="3160106020" sldId="740"/>
            <ac:spMk id="9" creationId="{5D55439C-212B-103B-C8E8-17D39F13A861}"/>
          </ac:spMkLst>
        </pc:spChg>
        <pc:spChg chg="mod">
          <ac:chgData name="Eva Inderwildi" userId="45d20be2-e03a-4768-913e-d91e1becc803" providerId="ADAL" clId="{C5A5CA72-ECEC-404E-9502-3F7CC03A3D2A}" dt="2026-01-20T13:30:23.316" v="5555" actId="20577"/>
          <ac:spMkLst>
            <pc:docMk/>
            <pc:sldMk cId="3160106020" sldId="740"/>
            <ac:spMk id="31" creationId="{535F8444-17B4-4F14-8202-B2F684ED6B9F}"/>
          </ac:spMkLst>
        </pc:spChg>
      </pc:sldChg>
      <pc:sldChg chg="modSp mod modNotesTx">
        <pc:chgData name="Eva Inderwildi" userId="45d20be2-e03a-4768-913e-d91e1becc803" providerId="ADAL" clId="{C5A5CA72-ECEC-404E-9502-3F7CC03A3D2A}" dt="2026-01-27T09:38:18.122" v="22670" actId="790"/>
        <pc:sldMkLst>
          <pc:docMk/>
          <pc:sldMk cId="3311887689" sldId="741"/>
        </pc:sldMkLst>
        <pc:spChg chg="mod">
          <ac:chgData name="Eva Inderwildi" userId="45d20be2-e03a-4768-913e-d91e1becc803" providerId="ADAL" clId="{C5A5CA72-ECEC-404E-9502-3F7CC03A3D2A}" dt="2026-01-27T09:38:18.122" v="22670" actId="790"/>
          <ac:spMkLst>
            <pc:docMk/>
            <pc:sldMk cId="3311887689" sldId="741"/>
            <ac:spMk id="2" creationId="{88F54918-C6AC-A052-B87E-FE4960C78345}"/>
          </ac:spMkLst>
        </pc:spChg>
        <pc:spChg chg="mod">
          <ac:chgData name="Eva Inderwildi" userId="45d20be2-e03a-4768-913e-d91e1becc803" providerId="ADAL" clId="{C5A5CA72-ECEC-404E-9502-3F7CC03A3D2A}" dt="2026-01-27T09:38:18.122" v="22670" actId="790"/>
          <ac:spMkLst>
            <pc:docMk/>
            <pc:sldMk cId="3311887689" sldId="741"/>
            <ac:spMk id="4" creationId="{0AA5B1B7-68BA-4B9B-4E99-58E497EF2D89}"/>
          </ac:spMkLst>
        </pc:spChg>
        <pc:spChg chg="mod">
          <ac:chgData name="Eva Inderwildi" userId="45d20be2-e03a-4768-913e-d91e1becc803" providerId="ADAL" clId="{C5A5CA72-ECEC-404E-9502-3F7CC03A3D2A}" dt="2026-01-27T09:38:18.122" v="22670" actId="790"/>
          <ac:spMkLst>
            <pc:docMk/>
            <pc:sldMk cId="3311887689" sldId="741"/>
            <ac:spMk id="5" creationId="{74770257-01ED-56EA-5E39-4A5B7322C13D}"/>
          </ac:spMkLst>
        </pc:spChg>
        <pc:spChg chg="mod">
          <ac:chgData name="Eva Inderwildi" userId="45d20be2-e03a-4768-913e-d91e1becc803" providerId="ADAL" clId="{C5A5CA72-ECEC-404E-9502-3F7CC03A3D2A}" dt="2026-01-27T09:38:18.122" v="22670" actId="790"/>
          <ac:spMkLst>
            <pc:docMk/>
            <pc:sldMk cId="3311887689" sldId="741"/>
            <ac:spMk id="7" creationId="{B1570147-C2D3-F825-8878-4A1EDDC6A7C2}"/>
          </ac:spMkLst>
        </pc:spChg>
        <pc:spChg chg="mod">
          <ac:chgData name="Eva Inderwildi" userId="45d20be2-e03a-4768-913e-d91e1becc803" providerId="ADAL" clId="{C5A5CA72-ECEC-404E-9502-3F7CC03A3D2A}" dt="2026-01-27T09:38:18.122" v="22670" actId="790"/>
          <ac:spMkLst>
            <pc:docMk/>
            <pc:sldMk cId="3311887689" sldId="741"/>
            <ac:spMk id="9" creationId="{19C2AD84-EC51-43DD-6F82-0A0F781EDD98}"/>
          </ac:spMkLst>
        </pc:spChg>
      </pc:sldChg>
      <pc:sldChg chg="modSp mod modNotesTx">
        <pc:chgData name="Eva Inderwildi" userId="45d20be2-e03a-4768-913e-d91e1becc803" providerId="ADAL" clId="{C5A5CA72-ECEC-404E-9502-3F7CC03A3D2A}" dt="2026-01-20T12:58:17.343" v="3433" actId="20577"/>
        <pc:sldMkLst>
          <pc:docMk/>
          <pc:sldMk cId="2647251339" sldId="742"/>
        </pc:sldMkLst>
        <pc:spChg chg="mod">
          <ac:chgData name="Eva Inderwildi" userId="45d20be2-e03a-4768-913e-d91e1becc803" providerId="ADAL" clId="{C5A5CA72-ECEC-404E-9502-3F7CC03A3D2A}" dt="2026-01-20T12:55:34.377" v="3370" actId="790"/>
          <ac:spMkLst>
            <pc:docMk/>
            <pc:sldMk cId="2647251339" sldId="742"/>
            <ac:spMk id="7" creationId="{8EB35212-63D9-7B43-5422-C049B222ABA0}"/>
          </ac:spMkLst>
        </pc:spChg>
        <pc:spChg chg="mod">
          <ac:chgData name="Eva Inderwildi" userId="45d20be2-e03a-4768-913e-d91e1becc803" providerId="ADAL" clId="{C5A5CA72-ECEC-404E-9502-3F7CC03A3D2A}" dt="2026-01-20T12:55:34.377" v="3370" actId="790"/>
          <ac:spMkLst>
            <pc:docMk/>
            <pc:sldMk cId="2647251339" sldId="742"/>
            <ac:spMk id="8" creationId="{EA5AEA77-B1C3-43D4-3D78-5BCDCF0B0D4A}"/>
          </ac:spMkLst>
        </pc:spChg>
        <pc:spChg chg="mod">
          <ac:chgData name="Eva Inderwildi" userId="45d20be2-e03a-4768-913e-d91e1becc803" providerId="ADAL" clId="{C5A5CA72-ECEC-404E-9502-3F7CC03A3D2A}" dt="2026-01-20T12:55:34.377" v="3370" actId="790"/>
          <ac:spMkLst>
            <pc:docMk/>
            <pc:sldMk cId="2647251339" sldId="742"/>
            <ac:spMk id="13" creationId="{3B23B104-863C-8DD4-81C0-98AACA9765ED}"/>
          </ac:spMkLst>
        </pc:spChg>
        <pc:spChg chg="mod">
          <ac:chgData name="Eva Inderwildi" userId="45d20be2-e03a-4768-913e-d91e1becc803" providerId="ADAL" clId="{C5A5CA72-ECEC-404E-9502-3F7CC03A3D2A}" dt="2026-01-20T12:55:34.377" v="3370" actId="790"/>
          <ac:spMkLst>
            <pc:docMk/>
            <pc:sldMk cId="2647251339" sldId="742"/>
            <ac:spMk id="14" creationId="{9C61100E-22D2-6C63-6F72-E60A825CBC18}"/>
          </ac:spMkLst>
        </pc:spChg>
        <pc:spChg chg="mod">
          <ac:chgData name="Eva Inderwildi" userId="45d20be2-e03a-4768-913e-d91e1becc803" providerId="ADAL" clId="{C5A5CA72-ECEC-404E-9502-3F7CC03A3D2A}" dt="2026-01-20T12:55:34.377" v="3370" actId="790"/>
          <ac:spMkLst>
            <pc:docMk/>
            <pc:sldMk cId="2647251339" sldId="742"/>
            <ac:spMk id="16" creationId="{A349B47B-A95F-0D6E-DBE9-F0DCB187AC9B}"/>
          </ac:spMkLst>
        </pc:spChg>
        <pc:spChg chg="mod">
          <ac:chgData name="Eva Inderwildi" userId="45d20be2-e03a-4768-913e-d91e1becc803" providerId="ADAL" clId="{C5A5CA72-ECEC-404E-9502-3F7CC03A3D2A}" dt="2026-01-20T12:55:34.377" v="3370" actId="790"/>
          <ac:spMkLst>
            <pc:docMk/>
            <pc:sldMk cId="2647251339" sldId="742"/>
            <ac:spMk id="17" creationId="{9531E4B9-A791-50FD-8938-F78471106204}"/>
          </ac:spMkLst>
        </pc:spChg>
      </pc:sldChg>
      <pc:sldChg chg="modSp mod modNotesTx">
        <pc:chgData name="Eva Inderwildi" userId="45d20be2-e03a-4768-913e-d91e1becc803" providerId="ADAL" clId="{C5A5CA72-ECEC-404E-9502-3F7CC03A3D2A}" dt="2026-02-10T08:46:14.065" v="22809" actId="20577"/>
        <pc:sldMkLst>
          <pc:docMk/>
          <pc:sldMk cId="4129858726" sldId="743"/>
        </pc:sldMkLst>
        <pc:spChg chg="mod">
          <ac:chgData name="Eva Inderwildi" userId="45d20be2-e03a-4768-913e-d91e1becc803" providerId="ADAL" clId="{C5A5CA72-ECEC-404E-9502-3F7CC03A3D2A}" dt="2026-01-20T12:52:14.428" v="2964" actId="790"/>
          <ac:spMkLst>
            <pc:docMk/>
            <pc:sldMk cId="4129858726" sldId="743"/>
            <ac:spMk id="2" creationId="{F3A5303B-68E4-06A2-AB93-2699B1590032}"/>
          </ac:spMkLst>
        </pc:spChg>
        <pc:spChg chg="mod">
          <ac:chgData name="Eva Inderwildi" userId="45d20be2-e03a-4768-913e-d91e1becc803" providerId="ADAL" clId="{C5A5CA72-ECEC-404E-9502-3F7CC03A3D2A}" dt="2026-01-20T12:52:25.101" v="2991" actId="20577"/>
          <ac:spMkLst>
            <pc:docMk/>
            <pc:sldMk cId="4129858726" sldId="743"/>
            <ac:spMk id="4" creationId="{7F3B82F6-DB86-944A-5EDA-D88F07F3164F}"/>
          </ac:spMkLst>
        </pc:spChg>
        <pc:spChg chg="mod">
          <ac:chgData name="Eva Inderwildi" userId="45d20be2-e03a-4768-913e-d91e1becc803" providerId="ADAL" clId="{C5A5CA72-ECEC-404E-9502-3F7CC03A3D2A}" dt="2026-02-10T08:46:14.065" v="22809" actId="20577"/>
          <ac:spMkLst>
            <pc:docMk/>
            <pc:sldMk cId="4129858726" sldId="743"/>
            <ac:spMk id="5" creationId="{787D269A-7148-5EE4-23E3-6D061D98DBF2}"/>
          </ac:spMkLst>
        </pc:spChg>
        <pc:spChg chg="mod">
          <ac:chgData name="Eva Inderwildi" userId="45d20be2-e03a-4768-913e-d91e1becc803" providerId="ADAL" clId="{C5A5CA72-ECEC-404E-9502-3F7CC03A3D2A}" dt="2026-01-20T12:52:14.428" v="2964" actId="790"/>
          <ac:spMkLst>
            <pc:docMk/>
            <pc:sldMk cId="4129858726" sldId="743"/>
            <ac:spMk id="7" creationId="{8EB35212-63D9-7B43-5422-C049B222ABA0}"/>
          </ac:spMkLst>
        </pc:spChg>
        <pc:spChg chg="mod">
          <ac:chgData name="Eva Inderwildi" userId="45d20be2-e03a-4768-913e-d91e1becc803" providerId="ADAL" clId="{C5A5CA72-ECEC-404E-9502-3F7CC03A3D2A}" dt="2026-01-20T12:52:14.428" v="2964" actId="790"/>
          <ac:spMkLst>
            <pc:docMk/>
            <pc:sldMk cId="4129858726" sldId="743"/>
            <ac:spMk id="8" creationId="{EA5AEA77-B1C3-43D4-3D78-5BCDCF0B0D4A}"/>
          </ac:spMkLst>
        </pc:spChg>
      </pc:sldChg>
      <pc:sldChg chg="modSp mod modNotesTx">
        <pc:chgData name="Eva Inderwildi" userId="45d20be2-e03a-4768-913e-d91e1becc803" providerId="ADAL" clId="{C5A5CA72-ECEC-404E-9502-3F7CC03A3D2A}" dt="2026-01-20T12:54:58.327" v="3340" actId="790"/>
        <pc:sldMkLst>
          <pc:docMk/>
          <pc:sldMk cId="1410362177" sldId="745"/>
        </pc:sldMkLst>
        <pc:spChg chg="mod">
          <ac:chgData name="Eva Inderwildi" userId="45d20be2-e03a-4768-913e-d91e1becc803" providerId="ADAL" clId="{C5A5CA72-ECEC-404E-9502-3F7CC03A3D2A}" dt="2026-01-20T12:54:52.792" v="3339" actId="790"/>
          <ac:spMkLst>
            <pc:docMk/>
            <pc:sldMk cId="1410362177" sldId="745"/>
            <ac:spMk id="2" creationId="{83FEB730-C844-EAF3-520A-D52E12BF43D6}"/>
          </ac:spMkLst>
        </pc:spChg>
        <pc:spChg chg="mod">
          <ac:chgData name="Eva Inderwildi" userId="45d20be2-e03a-4768-913e-d91e1becc803" providerId="ADAL" clId="{C5A5CA72-ECEC-404E-9502-3F7CC03A3D2A}" dt="2026-01-20T12:54:52.792" v="3339" actId="790"/>
          <ac:spMkLst>
            <pc:docMk/>
            <pc:sldMk cId="1410362177" sldId="745"/>
            <ac:spMk id="7" creationId="{8EB35212-63D9-7B43-5422-C049B222ABA0}"/>
          </ac:spMkLst>
        </pc:spChg>
        <pc:spChg chg="mod">
          <ac:chgData name="Eva Inderwildi" userId="45d20be2-e03a-4768-913e-d91e1becc803" providerId="ADAL" clId="{C5A5CA72-ECEC-404E-9502-3F7CC03A3D2A}" dt="2026-01-20T12:54:52.792" v="3339" actId="790"/>
          <ac:spMkLst>
            <pc:docMk/>
            <pc:sldMk cId="1410362177" sldId="745"/>
            <ac:spMk id="8" creationId="{EA5AEA77-B1C3-43D4-3D78-5BCDCF0B0D4A}"/>
          </ac:spMkLst>
        </pc:spChg>
        <pc:spChg chg="mod">
          <ac:chgData name="Eva Inderwildi" userId="45d20be2-e03a-4768-913e-d91e1becc803" providerId="ADAL" clId="{C5A5CA72-ECEC-404E-9502-3F7CC03A3D2A}" dt="2026-01-20T12:54:52.792" v="3339" actId="790"/>
          <ac:spMkLst>
            <pc:docMk/>
            <pc:sldMk cId="1410362177" sldId="745"/>
            <ac:spMk id="13" creationId="{3B23B104-863C-8DD4-81C0-98AACA9765ED}"/>
          </ac:spMkLst>
        </pc:spChg>
        <pc:spChg chg="mod">
          <ac:chgData name="Eva Inderwildi" userId="45d20be2-e03a-4768-913e-d91e1becc803" providerId="ADAL" clId="{C5A5CA72-ECEC-404E-9502-3F7CC03A3D2A}" dt="2026-01-20T12:54:52.792" v="3339" actId="790"/>
          <ac:spMkLst>
            <pc:docMk/>
            <pc:sldMk cId="1410362177" sldId="745"/>
            <ac:spMk id="14" creationId="{9C61100E-22D2-6C63-6F72-E60A825CBC18}"/>
          </ac:spMkLst>
        </pc:spChg>
      </pc:sldChg>
      <pc:sldChg chg="modSp mod modNotesTx">
        <pc:chgData name="Eva Inderwildi" userId="45d20be2-e03a-4768-913e-d91e1becc803" providerId="ADAL" clId="{C5A5CA72-ECEC-404E-9502-3F7CC03A3D2A}" dt="2026-01-20T13:25:33.947" v="4999" actId="790"/>
        <pc:sldMkLst>
          <pc:docMk/>
          <pc:sldMk cId="3459450307" sldId="746"/>
        </pc:sldMkLst>
        <pc:spChg chg="mod">
          <ac:chgData name="Eva Inderwildi" userId="45d20be2-e03a-4768-913e-d91e1becc803" providerId="ADAL" clId="{C5A5CA72-ECEC-404E-9502-3F7CC03A3D2A}" dt="2026-01-20T13:24:43.577" v="4903" actId="790"/>
          <ac:spMkLst>
            <pc:docMk/>
            <pc:sldMk cId="3459450307" sldId="746"/>
            <ac:spMk id="2" creationId="{D9BA3230-FDD5-086C-9C58-74CC06E4021B}"/>
          </ac:spMkLst>
        </pc:spChg>
        <pc:spChg chg="mod">
          <ac:chgData name="Eva Inderwildi" userId="45d20be2-e03a-4768-913e-d91e1becc803" providerId="ADAL" clId="{C5A5CA72-ECEC-404E-9502-3F7CC03A3D2A}" dt="2026-01-20T13:24:43.577" v="4903" actId="790"/>
          <ac:spMkLst>
            <pc:docMk/>
            <pc:sldMk cId="3459450307" sldId="746"/>
            <ac:spMk id="3" creationId="{790E0CDA-ADEC-F178-70D5-668EB23D2965}"/>
          </ac:spMkLst>
        </pc:spChg>
        <pc:spChg chg="mod">
          <ac:chgData name="Eva Inderwildi" userId="45d20be2-e03a-4768-913e-d91e1becc803" providerId="ADAL" clId="{C5A5CA72-ECEC-404E-9502-3F7CC03A3D2A}" dt="2026-01-20T13:24:50.218" v="4905" actId="20577"/>
          <ac:spMkLst>
            <pc:docMk/>
            <pc:sldMk cId="3459450307" sldId="746"/>
            <ac:spMk id="31" creationId="{535F8444-17B4-4F14-8202-B2F684ED6B9F}"/>
          </ac:spMkLst>
        </pc:spChg>
      </pc:sldChg>
      <pc:sldChg chg="modSp mod modNotesTx">
        <pc:chgData name="Eva Inderwildi" userId="45d20be2-e03a-4768-913e-d91e1becc803" providerId="ADAL" clId="{C5A5CA72-ECEC-404E-9502-3F7CC03A3D2A}" dt="2026-01-27T10:02:26.435" v="22768" actId="20577"/>
        <pc:sldMkLst>
          <pc:docMk/>
          <pc:sldMk cId="1472130404" sldId="747"/>
        </pc:sldMkLst>
        <pc:spChg chg="mod">
          <ac:chgData name="Eva Inderwildi" userId="45d20be2-e03a-4768-913e-d91e1becc803" providerId="ADAL" clId="{C5A5CA72-ECEC-404E-9502-3F7CC03A3D2A}" dt="2026-01-20T13:41:17.590" v="6912" actId="790"/>
          <ac:spMkLst>
            <pc:docMk/>
            <pc:sldMk cId="1472130404" sldId="747"/>
            <ac:spMk id="2" creationId="{D9BA3230-FDD5-086C-9C58-74CC06E4021B}"/>
          </ac:spMkLst>
        </pc:spChg>
        <pc:spChg chg="mod">
          <ac:chgData name="Eva Inderwildi" userId="45d20be2-e03a-4768-913e-d91e1becc803" providerId="ADAL" clId="{C5A5CA72-ECEC-404E-9502-3F7CC03A3D2A}" dt="2026-01-27T10:02:26.435" v="22768" actId="20577"/>
          <ac:spMkLst>
            <pc:docMk/>
            <pc:sldMk cId="1472130404" sldId="747"/>
            <ac:spMk id="3" creationId="{3AE31428-25F9-2B13-0F56-753ED5A81486}"/>
          </ac:spMkLst>
        </pc:spChg>
        <pc:spChg chg="mod">
          <ac:chgData name="Eva Inderwildi" userId="45d20be2-e03a-4768-913e-d91e1becc803" providerId="ADAL" clId="{C5A5CA72-ECEC-404E-9502-3F7CC03A3D2A}" dt="2026-01-20T13:41:17.590" v="6912" actId="790"/>
          <ac:spMkLst>
            <pc:docMk/>
            <pc:sldMk cId="1472130404" sldId="747"/>
            <ac:spMk id="6" creationId="{81357384-E3E7-3A78-4274-C346A54F4E0D}"/>
          </ac:spMkLst>
        </pc:spChg>
        <pc:spChg chg="mod">
          <ac:chgData name="Eva Inderwildi" userId="45d20be2-e03a-4768-913e-d91e1becc803" providerId="ADAL" clId="{C5A5CA72-ECEC-404E-9502-3F7CC03A3D2A}" dt="2026-01-20T13:41:17.590" v="6912" actId="790"/>
          <ac:spMkLst>
            <pc:docMk/>
            <pc:sldMk cId="1472130404" sldId="747"/>
            <ac:spMk id="31" creationId="{535F8444-17B4-4F14-8202-B2F684ED6B9F}"/>
          </ac:spMkLst>
        </pc:spChg>
      </pc:sldChg>
      <pc:sldChg chg="modSp mod modNotesTx">
        <pc:chgData name="Eva Inderwildi" userId="45d20be2-e03a-4768-913e-d91e1becc803" providerId="ADAL" clId="{C5A5CA72-ECEC-404E-9502-3F7CC03A3D2A}" dt="2026-01-27T09:38:49.964" v="22672" actId="114"/>
        <pc:sldMkLst>
          <pc:docMk/>
          <pc:sldMk cId="3820115178" sldId="748"/>
        </pc:sldMkLst>
        <pc:spChg chg="mod">
          <ac:chgData name="Eva Inderwildi" userId="45d20be2-e03a-4768-913e-d91e1becc803" providerId="ADAL" clId="{C5A5CA72-ECEC-404E-9502-3F7CC03A3D2A}" dt="2026-01-22T13:17:50.638" v="17459" actId="790"/>
          <ac:spMkLst>
            <pc:docMk/>
            <pc:sldMk cId="3820115178" sldId="748"/>
            <ac:spMk id="2" creationId="{0DBE8D79-2B22-CB87-43D2-5DA91E5C6C0C}"/>
          </ac:spMkLst>
        </pc:spChg>
        <pc:spChg chg="mod">
          <ac:chgData name="Eva Inderwildi" userId="45d20be2-e03a-4768-913e-d91e1becc803" providerId="ADAL" clId="{C5A5CA72-ECEC-404E-9502-3F7CC03A3D2A}" dt="2026-01-22T13:17:50.638" v="17459" actId="790"/>
          <ac:spMkLst>
            <pc:docMk/>
            <pc:sldMk cId="3820115178" sldId="748"/>
            <ac:spMk id="5" creationId="{C5ADE891-C90F-49FE-BBE5-DB11094C6FBF}"/>
          </ac:spMkLst>
        </pc:spChg>
        <pc:spChg chg="mod">
          <ac:chgData name="Eva Inderwildi" userId="45d20be2-e03a-4768-913e-d91e1becc803" providerId="ADAL" clId="{C5A5CA72-ECEC-404E-9502-3F7CC03A3D2A}" dt="2026-01-27T09:38:49.964" v="22672" actId="114"/>
          <ac:spMkLst>
            <pc:docMk/>
            <pc:sldMk cId="3820115178" sldId="748"/>
            <ac:spMk id="11" creationId="{856178D2-24BA-C708-55A2-268A94E96C8D}"/>
          </ac:spMkLst>
        </pc:spChg>
        <pc:spChg chg="mod">
          <ac:chgData name="Eva Inderwildi" userId="45d20be2-e03a-4768-913e-d91e1becc803" providerId="ADAL" clId="{C5A5CA72-ECEC-404E-9502-3F7CC03A3D2A}" dt="2026-01-22T13:17:50.638" v="17459" actId="790"/>
          <ac:spMkLst>
            <pc:docMk/>
            <pc:sldMk cId="3820115178" sldId="748"/>
            <ac:spMk id="12" creationId="{3A2DD82E-AA5C-7771-6287-CB5CFFA09C9E}"/>
          </ac:spMkLst>
        </pc:spChg>
        <pc:spChg chg="mod">
          <ac:chgData name="Eva Inderwildi" userId="45d20be2-e03a-4768-913e-d91e1becc803" providerId="ADAL" clId="{C5A5CA72-ECEC-404E-9502-3F7CC03A3D2A}" dt="2026-01-22T13:17:50.638" v="17459" actId="790"/>
          <ac:spMkLst>
            <pc:docMk/>
            <pc:sldMk cId="3820115178" sldId="748"/>
            <ac:spMk id="13" creationId="{74D740F4-73C8-DFD7-2E55-3ECC632B47D2}"/>
          </ac:spMkLst>
        </pc:spChg>
        <pc:spChg chg="mod">
          <ac:chgData name="Eva Inderwildi" userId="45d20be2-e03a-4768-913e-d91e1becc803" providerId="ADAL" clId="{C5A5CA72-ECEC-404E-9502-3F7CC03A3D2A}" dt="2026-01-22T13:17:50.638" v="17459" actId="790"/>
          <ac:spMkLst>
            <pc:docMk/>
            <pc:sldMk cId="3820115178" sldId="748"/>
            <ac:spMk id="15" creationId="{8881D44D-AC6B-0999-7E7A-EAFD6C141850}"/>
          </ac:spMkLst>
        </pc:spChg>
        <pc:picChg chg="mod">
          <ac:chgData name="Eva Inderwildi" userId="45d20be2-e03a-4768-913e-d91e1becc803" providerId="ADAL" clId="{C5A5CA72-ECEC-404E-9502-3F7CC03A3D2A}" dt="2026-01-22T13:15:57.878" v="17403" actId="14826"/>
          <ac:picMkLst>
            <pc:docMk/>
            <pc:sldMk cId="3820115178" sldId="748"/>
            <ac:picMk id="4" creationId="{0ADBE532-F6EA-E6A5-195B-7BEE61A35F32}"/>
          </ac:picMkLst>
        </pc:picChg>
        <pc:picChg chg="mod">
          <ac:chgData name="Eva Inderwildi" userId="45d20be2-e03a-4768-913e-d91e1becc803" providerId="ADAL" clId="{C5A5CA72-ECEC-404E-9502-3F7CC03A3D2A}" dt="2026-01-22T13:17:00.710" v="17404" actId="14826"/>
          <ac:picMkLst>
            <pc:docMk/>
            <pc:sldMk cId="3820115178" sldId="748"/>
            <ac:picMk id="10" creationId="{DC3FF006-86CC-1A11-30BD-10574D70F4CF}"/>
          </ac:picMkLst>
        </pc:picChg>
      </pc:sldChg>
      <pc:sldChg chg="modSp mod modNotesTx">
        <pc:chgData name="Eva Inderwildi" userId="45d20be2-e03a-4768-913e-d91e1becc803" providerId="ADAL" clId="{C5A5CA72-ECEC-404E-9502-3F7CC03A3D2A}" dt="2026-01-27T10:04:54.749" v="22776" actId="20577"/>
        <pc:sldMkLst>
          <pc:docMk/>
          <pc:sldMk cId="1458706198" sldId="751"/>
        </pc:sldMkLst>
        <pc:spChg chg="mod">
          <ac:chgData name="Eva Inderwildi" userId="45d20be2-e03a-4768-913e-d91e1becc803" providerId="ADAL" clId="{C5A5CA72-ECEC-404E-9502-3F7CC03A3D2A}" dt="2026-01-20T14:10:48.737" v="8610" actId="20577"/>
          <ac:spMkLst>
            <pc:docMk/>
            <pc:sldMk cId="1458706198" sldId="751"/>
            <ac:spMk id="2" creationId="{88F54918-C6AC-A052-B87E-FE4960C78345}"/>
          </ac:spMkLst>
        </pc:spChg>
        <pc:spChg chg="mod">
          <ac:chgData name="Eva Inderwildi" userId="45d20be2-e03a-4768-913e-d91e1becc803" providerId="ADAL" clId="{C5A5CA72-ECEC-404E-9502-3F7CC03A3D2A}" dt="2026-01-27T10:04:54.749" v="22776" actId="20577"/>
          <ac:spMkLst>
            <pc:docMk/>
            <pc:sldMk cId="1458706198" sldId="751"/>
            <ac:spMk id="3" creationId="{8E412A3B-AF68-138A-32F5-45DF442D68A5}"/>
          </ac:spMkLst>
        </pc:spChg>
      </pc:sldChg>
      <pc:sldChg chg="modSp mod modNotesTx">
        <pc:chgData name="Eva Inderwildi" userId="45d20be2-e03a-4768-913e-d91e1becc803" providerId="ADAL" clId="{C5A5CA72-ECEC-404E-9502-3F7CC03A3D2A}" dt="2026-01-20T14:04:47.175" v="8190" actId="20577"/>
        <pc:sldMkLst>
          <pc:docMk/>
          <pc:sldMk cId="1165563368" sldId="752"/>
        </pc:sldMkLst>
        <pc:spChg chg="mod">
          <ac:chgData name="Eva Inderwildi" userId="45d20be2-e03a-4768-913e-d91e1becc803" providerId="ADAL" clId="{C5A5CA72-ECEC-404E-9502-3F7CC03A3D2A}" dt="2026-01-20T14:02:26.051" v="7971" actId="790"/>
          <ac:spMkLst>
            <pc:docMk/>
            <pc:sldMk cId="1165563368" sldId="752"/>
            <ac:spMk id="2" creationId="{88F54918-C6AC-A052-B87E-FE4960C78345}"/>
          </ac:spMkLst>
        </pc:spChg>
        <pc:spChg chg="mod">
          <ac:chgData name="Eva Inderwildi" userId="45d20be2-e03a-4768-913e-d91e1becc803" providerId="ADAL" clId="{C5A5CA72-ECEC-404E-9502-3F7CC03A3D2A}" dt="2026-01-20T14:02:26.051" v="7971" actId="790"/>
          <ac:spMkLst>
            <pc:docMk/>
            <pc:sldMk cId="1165563368" sldId="752"/>
            <ac:spMk id="3" creationId="{8E412A3B-AF68-138A-32F5-45DF442D68A5}"/>
          </ac:spMkLst>
        </pc:spChg>
        <pc:spChg chg="mod">
          <ac:chgData name="Eva Inderwildi" userId="45d20be2-e03a-4768-913e-d91e1becc803" providerId="ADAL" clId="{C5A5CA72-ECEC-404E-9502-3F7CC03A3D2A}" dt="2026-01-20T14:02:26.051" v="7971" actId="790"/>
          <ac:spMkLst>
            <pc:docMk/>
            <pc:sldMk cId="1165563368" sldId="752"/>
            <ac:spMk id="5" creationId="{9C48D8BF-A0CE-A870-5D82-3CE069886450}"/>
          </ac:spMkLst>
        </pc:spChg>
        <pc:spChg chg="mod">
          <ac:chgData name="Eva Inderwildi" userId="45d20be2-e03a-4768-913e-d91e1becc803" providerId="ADAL" clId="{C5A5CA72-ECEC-404E-9502-3F7CC03A3D2A}" dt="2026-01-20T14:02:26.051" v="7971" actId="790"/>
          <ac:spMkLst>
            <pc:docMk/>
            <pc:sldMk cId="1165563368" sldId="752"/>
            <ac:spMk id="7" creationId="{238914CD-622E-E41F-D040-CF13379EE1E0}"/>
          </ac:spMkLst>
        </pc:spChg>
        <pc:spChg chg="mod">
          <ac:chgData name="Eva Inderwildi" userId="45d20be2-e03a-4768-913e-d91e1becc803" providerId="ADAL" clId="{C5A5CA72-ECEC-404E-9502-3F7CC03A3D2A}" dt="2026-01-20T14:02:26.051" v="7971" actId="790"/>
          <ac:spMkLst>
            <pc:docMk/>
            <pc:sldMk cId="1165563368" sldId="752"/>
            <ac:spMk id="8" creationId="{C98FD5C5-9AD8-72CD-2AFD-8A6EA52E116F}"/>
          </ac:spMkLst>
        </pc:spChg>
      </pc:sldChg>
      <pc:sldChg chg="modNotesTx">
        <pc:chgData name="Eva Inderwildi" userId="45d20be2-e03a-4768-913e-d91e1becc803" providerId="ADAL" clId="{C5A5CA72-ECEC-404E-9502-3F7CC03A3D2A}" dt="2026-01-22T15:15:24.700" v="22610" actId="20577"/>
        <pc:sldMkLst>
          <pc:docMk/>
          <pc:sldMk cId="1495287293" sldId="753"/>
        </pc:sldMkLst>
      </pc:sldChg>
      <pc:sldChg chg="modNotesTx">
        <pc:chgData name="Eva Inderwildi" userId="45d20be2-e03a-4768-913e-d91e1becc803" providerId="ADAL" clId="{C5A5CA72-ECEC-404E-9502-3F7CC03A3D2A}" dt="2026-01-22T15:15:05.763" v="22604" actId="20577"/>
        <pc:sldMkLst>
          <pc:docMk/>
          <pc:sldMk cId="3547619166" sldId="754"/>
        </pc:sldMkLst>
      </pc:sldChg>
      <pc:sldChg chg="modNotesTx">
        <pc:chgData name="Eva Inderwildi" userId="45d20be2-e03a-4768-913e-d91e1becc803" providerId="ADAL" clId="{C5A5CA72-ECEC-404E-9502-3F7CC03A3D2A}" dt="2026-01-20T14:06:45.521" v="8301" actId="20577"/>
        <pc:sldMkLst>
          <pc:docMk/>
          <pc:sldMk cId="1365084811" sldId="757"/>
        </pc:sldMkLst>
      </pc:sldChg>
      <pc:sldChg chg="modNotesTx">
        <pc:chgData name="Eva Inderwildi" userId="45d20be2-e03a-4768-913e-d91e1becc803" providerId="ADAL" clId="{C5A5CA72-ECEC-404E-9502-3F7CC03A3D2A}" dt="2026-01-20T14:07:37.519" v="8454" actId="790"/>
        <pc:sldMkLst>
          <pc:docMk/>
          <pc:sldMk cId="47742406" sldId="759"/>
        </pc:sldMkLst>
      </pc:sldChg>
      <pc:sldChg chg="modSp mod modNotesTx">
        <pc:chgData name="Eva Inderwildi" userId="45d20be2-e03a-4768-913e-d91e1becc803" providerId="ADAL" clId="{C5A5CA72-ECEC-404E-9502-3F7CC03A3D2A}" dt="2026-01-20T14:10:35.875" v="8604" actId="790"/>
        <pc:sldMkLst>
          <pc:docMk/>
          <pc:sldMk cId="3402106398" sldId="761"/>
        </pc:sldMkLst>
        <pc:spChg chg="mod">
          <ac:chgData name="Eva Inderwildi" userId="45d20be2-e03a-4768-913e-d91e1becc803" providerId="ADAL" clId="{C5A5CA72-ECEC-404E-9502-3F7CC03A3D2A}" dt="2026-01-20T14:10:30.969" v="8603" actId="790"/>
          <ac:spMkLst>
            <pc:docMk/>
            <pc:sldMk cId="3402106398" sldId="761"/>
            <ac:spMk id="2" creationId="{88F54918-C6AC-A052-B87E-FE4960C78345}"/>
          </ac:spMkLst>
        </pc:spChg>
        <pc:spChg chg="mod">
          <ac:chgData name="Eva Inderwildi" userId="45d20be2-e03a-4768-913e-d91e1becc803" providerId="ADAL" clId="{C5A5CA72-ECEC-404E-9502-3F7CC03A3D2A}" dt="2026-01-20T14:10:30.969" v="8603" actId="790"/>
          <ac:spMkLst>
            <pc:docMk/>
            <pc:sldMk cId="3402106398" sldId="761"/>
            <ac:spMk id="3" creationId="{8E412A3B-AF68-138A-32F5-45DF442D68A5}"/>
          </ac:spMkLst>
        </pc:spChg>
        <pc:spChg chg="mod">
          <ac:chgData name="Eva Inderwildi" userId="45d20be2-e03a-4768-913e-d91e1becc803" providerId="ADAL" clId="{C5A5CA72-ECEC-404E-9502-3F7CC03A3D2A}" dt="2026-01-20T14:10:30.969" v="8603" actId="790"/>
          <ac:spMkLst>
            <pc:docMk/>
            <pc:sldMk cId="3402106398" sldId="761"/>
            <ac:spMk id="5" creationId="{0DF70A6E-FAF1-2C71-8EFE-CAF25FDAF4ED}"/>
          </ac:spMkLst>
        </pc:spChg>
        <pc:spChg chg="mod">
          <ac:chgData name="Eva Inderwildi" userId="45d20be2-e03a-4768-913e-d91e1becc803" providerId="ADAL" clId="{C5A5CA72-ECEC-404E-9502-3F7CC03A3D2A}" dt="2026-01-20T14:10:30.969" v="8603" actId="790"/>
          <ac:spMkLst>
            <pc:docMk/>
            <pc:sldMk cId="3402106398" sldId="761"/>
            <ac:spMk id="9" creationId="{09CDC8DE-53B8-6DC4-FEE5-96B08A2B13BC}"/>
          </ac:spMkLst>
        </pc:spChg>
        <pc:spChg chg="mod">
          <ac:chgData name="Eva Inderwildi" userId="45d20be2-e03a-4768-913e-d91e1becc803" providerId="ADAL" clId="{C5A5CA72-ECEC-404E-9502-3F7CC03A3D2A}" dt="2026-01-20T14:10:30.969" v="8603" actId="790"/>
          <ac:spMkLst>
            <pc:docMk/>
            <pc:sldMk cId="3402106398" sldId="761"/>
            <ac:spMk id="10" creationId="{4FD56CEA-ABA7-B2DF-D186-544FED55C313}"/>
          </ac:spMkLst>
        </pc:spChg>
      </pc:sldChg>
      <pc:sldChg chg="modSp modNotesTx">
        <pc:chgData name="Eva Inderwildi" userId="45d20be2-e03a-4768-913e-d91e1becc803" providerId="ADAL" clId="{C5A5CA72-ECEC-404E-9502-3F7CC03A3D2A}" dt="2026-01-20T15:23:04.509" v="16178" actId="790"/>
        <pc:sldMkLst>
          <pc:docMk/>
          <pc:sldMk cId="1688128247" sldId="762"/>
        </pc:sldMkLst>
        <pc:spChg chg="mod">
          <ac:chgData name="Eva Inderwildi" userId="45d20be2-e03a-4768-913e-d91e1becc803" providerId="ADAL" clId="{C5A5CA72-ECEC-404E-9502-3F7CC03A3D2A}" dt="2026-01-20T15:17:55.173" v="15503"/>
          <ac:spMkLst>
            <pc:docMk/>
            <pc:sldMk cId="1688128247" sldId="762"/>
            <ac:spMk id="2" creationId="{0DBE8D79-2B22-CB87-43D2-5DA91E5C6C0C}"/>
          </ac:spMkLst>
        </pc:spChg>
      </pc:sldChg>
      <pc:sldChg chg="modNotesTx">
        <pc:chgData name="Eva Inderwildi" userId="45d20be2-e03a-4768-913e-d91e1becc803" providerId="ADAL" clId="{C5A5CA72-ECEC-404E-9502-3F7CC03A3D2A}" dt="2026-01-22T13:23:17.524" v="17782" actId="790"/>
        <pc:sldMkLst>
          <pc:docMk/>
          <pc:sldMk cId="1134351444" sldId="764"/>
        </pc:sldMkLst>
      </pc:sldChg>
      <pc:sldChg chg="modSp modNotesTx">
        <pc:chgData name="Eva Inderwildi" userId="45d20be2-e03a-4768-913e-d91e1becc803" providerId="ADAL" clId="{C5A5CA72-ECEC-404E-9502-3F7CC03A3D2A}" dt="2026-01-20T15:21:18.691" v="15904" actId="20577"/>
        <pc:sldMkLst>
          <pc:docMk/>
          <pc:sldMk cId="1978330619" sldId="767"/>
        </pc:sldMkLst>
        <pc:spChg chg="mod">
          <ac:chgData name="Eva Inderwildi" userId="45d20be2-e03a-4768-913e-d91e1becc803" providerId="ADAL" clId="{C5A5CA72-ECEC-404E-9502-3F7CC03A3D2A}" dt="2026-01-20T15:17:53.148" v="15502"/>
          <ac:spMkLst>
            <pc:docMk/>
            <pc:sldMk cId="1978330619" sldId="767"/>
            <ac:spMk id="2" creationId="{0DBE8D79-2B22-CB87-43D2-5DA91E5C6C0C}"/>
          </ac:spMkLst>
        </pc:spChg>
      </pc:sldChg>
      <pc:sldChg chg="modSp mod modNotesTx">
        <pc:chgData name="Eva Inderwildi" userId="45d20be2-e03a-4768-913e-d91e1becc803" providerId="ADAL" clId="{C5A5CA72-ECEC-404E-9502-3F7CC03A3D2A}" dt="2026-01-20T15:25:33.180" v="16712" actId="790"/>
        <pc:sldMkLst>
          <pc:docMk/>
          <pc:sldMk cId="1855775045" sldId="768"/>
        </pc:sldMkLst>
        <pc:spChg chg="mod">
          <ac:chgData name="Eva Inderwildi" userId="45d20be2-e03a-4768-913e-d91e1becc803" providerId="ADAL" clId="{C5A5CA72-ECEC-404E-9502-3F7CC03A3D2A}" dt="2026-01-20T15:24:29.349" v="16450" actId="790"/>
          <ac:spMkLst>
            <pc:docMk/>
            <pc:sldMk cId="1855775045" sldId="768"/>
            <ac:spMk id="2" creationId="{7291D6D1-F7A7-D729-403B-9A3BFE558885}"/>
          </ac:spMkLst>
        </pc:spChg>
        <pc:spChg chg="mod">
          <ac:chgData name="Eva Inderwildi" userId="45d20be2-e03a-4768-913e-d91e1becc803" providerId="ADAL" clId="{C5A5CA72-ECEC-404E-9502-3F7CC03A3D2A}" dt="2026-01-20T15:24:37.176" v="16452" actId="20577"/>
          <ac:spMkLst>
            <pc:docMk/>
            <pc:sldMk cId="1855775045" sldId="768"/>
            <ac:spMk id="3" creationId="{DA184384-E1A0-4A24-0BFC-D6B6E1D3DE1D}"/>
          </ac:spMkLst>
        </pc:spChg>
        <pc:spChg chg="mod">
          <ac:chgData name="Eva Inderwildi" userId="45d20be2-e03a-4768-913e-d91e1becc803" providerId="ADAL" clId="{C5A5CA72-ECEC-404E-9502-3F7CC03A3D2A}" dt="2026-01-20T15:24:29.349" v="16450" actId="790"/>
          <ac:spMkLst>
            <pc:docMk/>
            <pc:sldMk cId="1855775045" sldId="768"/>
            <ac:spMk id="12" creationId="{0710C381-B744-D79B-1749-345EF8384494}"/>
          </ac:spMkLst>
        </pc:spChg>
        <pc:spChg chg="mod">
          <ac:chgData name="Eva Inderwildi" userId="45d20be2-e03a-4768-913e-d91e1becc803" providerId="ADAL" clId="{C5A5CA72-ECEC-404E-9502-3F7CC03A3D2A}" dt="2026-01-20T15:24:29.349" v="16450" actId="790"/>
          <ac:spMkLst>
            <pc:docMk/>
            <pc:sldMk cId="1855775045" sldId="768"/>
            <ac:spMk id="13" creationId="{CD17E0E8-61A9-2C78-37C3-3ECF036B98A2}"/>
          </ac:spMkLst>
        </pc:spChg>
        <pc:spChg chg="mod">
          <ac:chgData name="Eva Inderwildi" userId="45d20be2-e03a-4768-913e-d91e1becc803" providerId="ADAL" clId="{C5A5CA72-ECEC-404E-9502-3F7CC03A3D2A}" dt="2026-01-20T15:24:29.349" v="16450" actId="790"/>
          <ac:spMkLst>
            <pc:docMk/>
            <pc:sldMk cId="1855775045" sldId="768"/>
            <ac:spMk id="14" creationId="{E8380927-D51A-8674-B310-825A512EC73A}"/>
          </ac:spMkLst>
        </pc:spChg>
      </pc:sldChg>
      <pc:sldChg chg="modSp mod modNotesTx">
        <pc:chgData name="Eva Inderwildi" userId="45d20be2-e03a-4768-913e-d91e1becc803" providerId="ADAL" clId="{C5A5CA72-ECEC-404E-9502-3F7CC03A3D2A}" dt="2026-01-20T15:20:15.020" v="15750" actId="790"/>
        <pc:sldMkLst>
          <pc:docMk/>
          <pc:sldMk cId="1543732925" sldId="769"/>
        </pc:sldMkLst>
        <pc:spChg chg="mod">
          <ac:chgData name="Eva Inderwildi" userId="45d20be2-e03a-4768-913e-d91e1becc803" providerId="ADAL" clId="{C5A5CA72-ECEC-404E-9502-3F7CC03A3D2A}" dt="2026-01-20T15:17:47.816" v="15501" actId="20577"/>
          <ac:spMkLst>
            <pc:docMk/>
            <pc:sldMk cId="1543732925" sldId="769"/>
            <ac:spMk id="2" creationId="{0DBE8D79-2B22-CB87-43D2-5DA91E5C6C0C}"/>
          </ac:spMkLst>
        </pc:spChg>
      </pc:sldChg>
      <pc:sldChg chg="modSp mod modNotesTx">
        <pc:chgData name="Eva Inderwildi" userId="45d20be2-e03a-4768-913e-d91e1becc803" providerId="ADAL" clId="{C5A5CA72-ECEC-404E-9502-3F7CC03A3D2A}" dt="2026-01-20T15:15:36.487" v="15252" actId="20577"/>
        <pc:sldMkLst>
          <pc:docMk/>
          <pc:sldMk cId="3590345489" sldId="771"/>
        </pc:sldMkLst>
        <pc:spChg chg="mod">
          <ac:chgData name="Eva Inderwildi" userId="45d20be2-e03a-4768-913e-d91e1becc803" providerId="ADAL" clId="{C5A5CA72-ECEC-404E-9502-3F7CC03A3D2A}" dt="2026-01-20T15:08:26.117" v="14456" actId="790"/>
          <ac:spMkLst>
            <pc:docMk/>
            <pc:sldMk cId="3590345489" sldId="771"/>
            <ac:spMk id="2" creationId="{7291D6D1-F7A7-D729-403B-9A3BFE558885}"/>
          </ac:spMkLst>
        </pc:spChg>
        <pc:spChg chg="mod">
          <ac:chgData name="Eva Inderwildi" userId="45d20be2-e03a-4768-913e-d91e1becc803" providerId="ADAL" clId="{C5A5CA72-ECEC-404E-9502-3F7CC03A3D2A}" dt="2026-01-20T15:08:42.359" v="14462" actId="20577"/>
          <ac:spMkLst>
            <pc:docMk/>
            <pc:sldMk cId="3590345489" sldId="771"/>
            <ac:spMk id="3" creationId="{DA184384-E1A0-4A24-0BFC-D6B6E1D3DE1D}"/>
          </ac:spMkLst>
        </pc:spChg>
        <pc:spChg chg="mod">
          <ac:chgData name="Eva Inderwildi" userId="45d20be2-e03a-4768-913e-d91e1becc803" providerId="ADAL" clId="{C5A5CA72-ECEC-404E-9502-3F7CC03A3D2A}" dt="2026-01-20T15:08:26.117" v="14456" actId="790"/>
          <ac:spMkLst>
            <pc:docMk/>
            <pc:sldMk cId="3590345489" sldId="771"/>
            <ac:spMk id="12" creationId="{0710C381-B744-D79B-1749-345EF8384494}"/>
          </ac:spMkLst>
        </pc:spChg>
        <pc:spChg chg="mod">
          <ac:chgData name="Eva Inderwildi" userId="45d20be2-e03a-4768-913e-d91e1becc803" providerId="ADAL" clId="{C5A5CA72-ECEC-404E-9502-3F7CC03A3D2A}" dt="2026-01-20T15:08:26.117" v="14456" actId="790"/>
          <ac:spMkLst>
            <pc:docMk/>
            <pc:sldMk cId="3590345489" sldId="771"/>
            <ac:spMk id="13" creationId="{CD17E0E8-61A9-2C78-37C3-3ECF036B98A2}"/>
          </ac:spMkLst>
        </pc:spChg>
        <pc:spChg chg="mod">
          <ac:chgData name="Eva Inderwildi" userId="45d20be2-e03a-4768-913e-d91e1becc803" providerId="ADAL" clId="{C5A5CA72-ECEC-404E-9502-3F7CC03A3D2A}" dt="2026-01-20T15:08:26.117" v="14456" actId="790"/>
          <ac:spMkLst>
            <pc:docMk/>
            <pc:sldMk cId="3590345489" sldId="771"/>
            <ac:spMk id="14" creationId="{E8380927-D51A-8674-B310-825A512EC73A}"/>
          </ac:spMkLst>
        </pc:spChg>
      </pc:sldChg>
      <pc:sldChg chg="modSp mod modNotesTx">
        <pc:chgData name="Eva Inderwildi" userId="45d20be2-e03a-4768-913e-d91e1becc803" providerId="ADAL" clId="{C5A5CA72-ECEC-404E-9502-3F7CC03A3D2A}" dt="2026-01-20T14:43:45.696" v="12103" actId="20577"/>
        <pc:sldMkLst>
          <pc:docMk/>
          <pc:sldMk cId="391314863" sldId="772"/>
        </pc:sldMkLst>
        <pc:spChg chg="mod">
          <ac:chgData name="Eva Inderwildi" userId="45d20be2-e03a-4768-913e-d91e1becc803" providerId="ADAL" clId="{C5A5CA72-ECEC-404E-9502-3F7CC03A3D2A}" dt="2026-01-20T14:33:49.210" v="11339" actId="790"/>
          <ac:spMkLst>
            <pc:docMk/>
            <pc:sldMk cId="391314863" sldId="772"/>
            <ac:spMk id="2" creationId="{88F54918-C6AC-A052-B87E-FE4960C78345}"/>
          </ac:spMkLst>
        </pc:spChg>
        <pc:spChg chg="mod">
          <ac:chgData name="Eva Inderwildi" userId="45d20be2-e03a-4768-913e-d91e1becc803" providerId="ADAL" clId="{C5A5CA72-ECEC-404E-9502-3F7CC03A3D2A}" dt="2026-01-20T14:33:49.210" v="11339" actId="790"/>
          <ac:spMkLst>
            <pc:docMk/>
            <pc:sldMk cId="391314863" sldId="772"/>
            <ac:spMk id="3" creationId="{8E412A3B-AF68-138A-32F5-45DF442D68A5}"/>
          </ac:spMkLst>
        </pc:spChg>
        <pc:spChg chg="mod">
          <ac:chgData name="Eva Inderwildi" userId="45d20be2-e03a-4768-913e-d91e1becc803" providerId="ADAL" clId="{C5A5CA72-ECEC-404E-9502-3F7CC03A3D2A}" dt="2026-01-20T14:33:49.210" v="11339" actId="790"/>
          <ac:spMkLst>
            <pc:docMk/>
            <pc:sldMk cId="391314863" sldId="772"/>
            <ac:spMk id="5" creationId="{9C48D8BF-A0CE-A870-5D82-3CE069886450}"/>
          </ac:spMkLst>
        </pc:spChg>
        <pc:spChg chg="mod">
          <ac:chgData name="Eva Inderwildi" userId="45d20be2-e03a-4768-913e-d91e1becc803" providerId="ADAL" clId="{C5A5CA72-ECEC-404E-9502-3F7CC03A3D2A}" dt="2026-01-20T14:33:49.210" v="11339" actId="790"/>
          <ac:spMkLst>
            <pc:docMk/>
            <pc:sldMk cId="391314863" sldId="772"/>
            <ac:spMk id="8" creationId="{C98FD5C5-9AD8-72CD-2AFD-8A6EA52E116F}"/>
          </ac:spMkLst>
        </pc:spChg>
      </pc:sldChg>
      <pc:sldChg chg="modSp modNotesTx">
        <pc:chgData name="Eva Inderwildi" userId="45d20be2-e03a-4768-913e-d91e1becc803" providerId="ADAL" clId="{C5A5CA72-ECEC-404E-9502-3F7CC03A3D2A}" dt="2026-01-27T09:43:00.604" v="22747" actId="20577"/>
        <pc:sldMkLst>
          <pc:docMk/>
          <pc:sldMk cId="3907345741" sldId="774"/>
        </pc:sldMkLst>
        <pc:spChg chg="mod">
          <ac:chgData name="Eva Inderwildi" userId="45d20be2-e03a-4768-913e-d91e1becc803" providerId="ADAL" clId="{C5A5CA72-ECEC-404E-9502-3F7CC03A3D2A}" dt="2026-01-22T14:40:06.269" v="20793"/>
          <ac:spMkLst>
            <pc:docMk/>
            <pc:sldMk cId="3907345741" sldId="774"/>
            <ac:spMk id="2" creationId="{8C53B5D7-0B04-B0C7-1CDE-821FDBFF5F59}"/>
          </ac:spMkLst>
        </pc:spChg>
      </pc:sldChg>
      <pc:sldChg chg="modSp mod modNotesTx">
        <pc:chgData name="Eva Inderwildi" userId="45d20be2-e03a-4768-913e-d91e1becc803" providerId="ADAL" clId="{C5A5CA72-ECEC-404E-9502-3F7CC03A3D2A}" dt="2026-01-22T14:38:21.443" v="20775" actId="790"/>
        <pc:sldMkLst>
          <pc:docMk/>
          <pc:sldMk cId="741435733" sldId="776"/>
        </pc:sldMkLst>
        <pc:spChg chg="mod">
          <ac:chgData name="Eva Inderwildi" userId="45d20be2-e03a-4768-913e-d91e1becc803" providerId="ADAL" clId="{C5A5CA72-ECEC-404E-9502-3F7CC03A3D2A}" dt="2026-01-22T14:34:17.921" v="20597" actId="790"/>
          <ac:spMkLst>
            <pc:docMk/>
            <pc:sldMk cId="741435733" sldId="776"/>
            <ac:spMk id="2" creationId="{8C53B5D7-0B04-B0C7-1CDE-821FDBFF5F59}"/>
          </ac:spMkLst>
        </pc:spChg>
        <pc:spChg chg="mod">
          <ac:chgData name="Eva Inderwildi" userId="45d20be2-e03a-4768-913e-d91e1becc803" providerId="ADAL" clId="{C5A5CA72-ECEC-404E-9502-3F7CC03A3D2A}" dt="2026-01-22T14:34:17.921" v="20597" actId="790"/>
          <ac:spMkLst>
            <pc:docMk/>
            <pc:sldMk cId="741435733" sldId="776"/>
            <ac:spMk id="5" creationId="{84C11E90-B9C4-317B-B5F1-D47CB6289A79}"/>
          </ac:spMkLst>
        </pc:spChg>
        <pc:spChg chg="mod">
          <ac:chgData name="Eva Inderwildi" userId="45d20be2-e03a-4768-913e-d91e1becc803" providerId="ADAL" clId="{C5A5CA72-ECEC-404E-9502-3F7CC03A3D2A}" dt="2026-01-22T14:34:17.921" v="20597" actId="790"/>
          <ac:spMkLst>
            <pc:docMk/>
            <pc:sldMk cId="741435733" sldId="776"/>
            <ac:spMk id="6" creationId="{28AF27ED-A5F7-FD3E-3CDF-5FA840804736}"/>
          </ac:spMkLst>
        </pc:spChg>
        <pc:spChg chg="mod">
          <ac:chgData name="Eva Inderwildi" userId="45d20be2-e03a-4768-913e-d91e1becc803" providerId="ADAL" clId="{C5A5CA72-ECEC-404E-9502-3F7CC03A3D2A}" dt="2026-01-22T14:34:17.921" v="20597" actId="790"/>
          <ac:spMkLst>
            <pc:docMk/>
            <pc:sldMk cId="741435733" sldId="776"/>
            <ac:spMk id="7" creationId="{A5C514A6-6947-865A-2A14-27C68727BD83}"/>
          </ac:spMkLst>
        </pc:spChg>
        <pc:spChg chg="mod">
          <ac:chgData name="Eva Inderwildi" userId="45d20be2-e03a-4768-913e-d91e1becc803" providerId="ADAL" clId="{C5A5CA72-ECEC-404E-9502-3F7CC03A3D2A}" dt="2026-01-22T14:34:17.921" v="20597" actId="790"/>
          <ac:spMkLst>
            <pc:docMk/>
            <pc:sldMk cId="741435733" sldId="776"/>
            <ac:spMk id="8" creationId="{41A75A4F-B12B-56F9-62B1-F886736B4FB5}"/>
          </ac:spMkLst>
        </pc:spChg>
        <pc:spChg chg="mod">
          <ac:chgData name="Eva Inderwildi" userId="45d20be2-e03a-4768-913e-d91e1becc803" providerId="ADAL" clId="{C5A5CA72-ECEC-404E-9502-3F7CC03A3D2A}" dt="2026-01-22T14:34:17.921" v="20597" actId="790"/>
          <ac:spMkLst>
            <pc:docMk/>
            <pc:sldMk cId="741435733" sldId="776"/>
            <ac:spMk id="13" creationId="{99FBC20C-596E-E41A-F1C5-0EC794647207}"/>
          </ac:spMkLst>
        </pc:spChg>
        <pc:spChg chg="mod">
          <ac:chgData name="Eva Inderwildi" userId="45d20be2-e03a-4768-913e-d91e1becc803" providerId="ADAL" clId="{C5A5CA72-ECEC-404E-9502-3F7CC03A3D2A}" dt="2026-01-22T14:34:17.921" v="20597" actId="790"/>
          <ac:spMkLst>
            <pc:docMk/>
            <pc:sldMk cId="741435733" sldId="776"/>
            <ac:spMk id="15" creationId="{CCD9A625-D714-39D9-516A-5060D86002AD}"/>
          </ac:spMkLst>
        </pc:spChg>
      </pc:sldChg>
      <pc:sldChg chg="delSp modSp mod modNotesTx">
        <pc:chgData name="Eva Inderwildi" userId="45d20be2-e03a-4768-913e-d91e1becc803" providerId="ADAL" clId="{C5A5CA72-ECEC-404E-9502-3F7CC03A3D2A}" dt="2026-01-27T09:56:30.162" v="22748" actId="14826"/>
        <pc:sldMkLst>
          <pc:docMk/>
          <pc:sldMk cId="3172756825" sldId="778"/>
        </pc:sldMkLst>
        <pc:spChg chg="mod">
          <ac:chgData name="Eva Inderwildi" userId="45d20be2-e03a-4768-913e-d91e1becc803" providerId="ADAL" clId="{C5A5CA72-ECEC-404E-9502-3F7CC03A3D2A}" dt="2026-01-22T15:03:17.711" v="22366" actId="790"/>
          <ac:spMkLst>
            <pc:docMk/>
            <pc:sldMk cId="3172756825" sldId="778"/>
            <ac:spMk id="2" creationId="{8C53B5D7-0B04-B0C7-1CDE-821FDBFF5F59}"/>
          </ac:spMkLst>
        </pc:spChg>
        <pc:spChg chg="mod">
          <ac:chgData name="Eva Inderwildi" userId="45d20be2-e03a-4768-913e-d91e1becc803" providerId="ADAL" clId="{C5A5CA72-ECEC-404E-9502-3F7CC03A3D2A}" dt="2026-01-22T15:03:17.711" v="22366" actId="790"/>
          <ac:spMkLst>
            <pc:docMk/>
            <pc:sldMk cId="3172756825" sldId="778"/>
            <ac:spMk id="5" creationId="{460A15D7-F81B-84A0-4C40-51C6379DD479}"/>
          </ac:spMkLst>
        </pc:spChg>
        <pc:spChg chg="mod">
          <ac:chgData name="Eva Inderwildi" userId="45d20be2-e03a-4768-913e-d91e1becc803" providerId="ADAL" clId="{C5A5CA72-ECEC-404E-9502-3F7CC03A3D2A}" dt="2026-01-22T15:03:30.269" v="22371" actId="20577"/>
          <ac:spMkLst>
            <pc:docMk/>
            <pc:sldMk cId="3172756825" sldId="778"/>
            <ac:spMk id="7" creationId="{8AF37725-7609-FF68-0549-E7E5B0078B29}"/>
          </ac:spMkLst>
        </pc:spChg>
        <pc:spChg chg="mod">
          <ac:chgData name="Eva Inderwildi" userId="45d20be2-e03a-4768-913e-d91e1becc803" providerId="ADAL" clId="{C5A5CA72-ECEC-404E-9502-3F7CC03A3D2A}" dt="2026-01-22T15:03:17.711" v="22366" actId="790"/>
          <ac:spMkLst>
            <pc:docMk/>
            <pc:sldMk cId="3172756825" sldId="778"/>
            <ac:spMk id="13" creationId="{99FBC20C-596E-E41A-F1C5-0EC794647207}"/>
          </ac:spMkLst>
        </pc:spChg>
        <pc:spChg chg="mod">
          <ac:chgData name="Eva Inderwildi" userId="45d20be2-e03a-4768-913e-d91e1becc803" providerId="ADAL" clId="{C5A5CA72-ECEC-404E-9502-3F7CC03A3D2A}" dt="2026-01-22T15:03:17.711" v="22366" actId="790"/>
          <ac:spMkLst>
            <pc:docMk/>
            <pc:sldMk cId="3172756825" sldId="778"/>
            <ac:spMk id="15" creationId="{CCD9A625-D714-39D9-516A-5060D86002AD}"/>
          </ac:spMkLst>
        </pc:spChg>
        <pc:picChg chg="mod">
          <ac:chgData name="Eva Inderwildi" userId="45d20be2-e03a-4768-913e-d91e1becc803" providerId="ADAL" clId="{C5A5CA72-ECEC-404E-9502-3F7CC03A3D2A}" dt="2026-01-27T09:56:30.162" v="22748" actId="14826"/>
          <ac:picMkLst>
            <pc:docMk/>
            <pc:sldMk cId="3172756825" sldId="778"/>
            <ac:picMk id="6" creationId="{E4BCE8BA-BEB5-53AE-C490-E652160AA6CD}"/>
          </ac:picMkLst>
        </pc:picChg>
      </pc:sldChg>
      <pc:sldChg chg="modSp mod modNotesTx">
        <pc:chgData name="Eva Inderwildi" userId="45d20be2-e03a-4768-913e-d91e1becc803" providerId="ADAL" clId="{C5A5CA72-ECEC-404E-9502-3F7CC03A3D2A}" dt="2026-01-22T14:29:16.383" v="20009" actId="20577"/>
        <pc:sldMkLst>
          <pc:docMk/>
          <pc:sldMk cId="411830015" sldId="782"/>
        </pc:sldMkLst>
        <pc:spChg chg="mod">
          <ac:chgData name="Eva Inderwildi" userId="45d20be2-e03a-4768-913e-d91e1becc803" providerId="ADAL" clId="{C5A5CA72-ECEC-404E-9502-3F7CC03A3D2A}" dt="2026-01-22T14:28:31.028" v="19994" actId="790"/>
          <ac:spMkLst>
            <pc:docMk/>
            <pc:sldMk cId="411830015" sldId="782"/>
            <ac:spMk id="2" creationId="{8C53B5D7-0B04-B0C7-1CDE-821FDBFF5F59}"/>
          </ac:spMkLst>
        </pc:spChg>
        <pc:spChg chg="mod">
          <ac:chgData name="Eva Inderwildi" userId="45d20be2-e03a-4768-913e-d91e1becc803" providerId="ADAL" clId="{C5A5CA72-ECEC-404E-9502-3F7CC03A3D2A}" dt="2026-01-22T14:29:16.383" v="20009" actId="20577"/>
          <ac:spMkLst>
            <pc:docMk/>
            <pc:sldMk cId="411830015" sldId="782"/>
            <ac:spMk id="3" creationId="{2BA9355E-8EA2-EA69-D04A-803A12E6212C}"/>
          </ac:spMkLst>
        </pc:spChg>
        <pc:spChg chg="mod">
          <ac:chgData name="Eva Inderwildi" userId="45d20be2-e03a-4768-913e-d91e1becc803" providerId="ADAL" clId="{C5A5CA72-ECEC-404E-9502-3F7CC03A3D2A}" dt="2026-01-22T14:28:31.028" v="19994" actId="790"/>
          <ac:spMkLst>
            <pc:docMk/>
            <pc:sldMk cId="411830015" sldId="782"/>
            <ac:spMk id="10" creationId="{FCACC2DB-1422-B2A2-35BF-4F00D86ED7AF}"/>
          </ac:spMkLst>
        </pc:spChg>
        <pc:spChg chg="mod">
          <ac:chgData name="Eva Inderwildi" userId="45d20be2-e03a-4768-913e-d91e1becc803" providerId="ADAL" clId="{C5A5CA72-ECEC-404E-9502-3F7CC03A3D2A}" dt="2026-01-22T14:28:31.028" v="19994" actId="790"/>
          <ac:spMkLst>
            <pc:docMk/>
            <pc:sldMk cId="411830015" sldId="782"/>
            <ac:spMk id="13" creationId="{99FBC20C-596E-E41A-F1C5-0EC794647207}"/>
          </ac:spMkLst>
        </pc:spChg>
        <pc:spChg chg="mod">
          <ac:chgData name="Eva Inderwildi" userId="45d20be2-e03a-4768-913e-d91e1becc803" providerId="ADAL" clId="{C5A5CA72-ECEC-404E-9502-3F7CC03A3D2A}" dt="2026-01-22T14:28:31.028" v="19994" actId="790"/>
          <ac:spMkLst>
            <pc:docMk/>
            <pc:sldMk cId="411830015" sldId="782"/>
            <ac:spMk id="15" creationId="{CCD9A625-D714-39D9-516A-5060D86002AD}"/>
          </ac:spMkLst>
        </pc:spChg>
      </pc:sldChg>
      <pc:sldChg chg="modSp mod modNotesTx">
        <pc:chgData name="Eva Inderwildi" userId="45d20be2-e03a-4768-913e-d91e1becc803" providerId="ADAL" clId="{C5A5CA72-ECEC-404E-9502-3F7CC03A3D2A}" dt="2026-01-22T14:31:07.333" v="20207" actId="20577"/>
        <pc:sldMkLst>
          <pc:docMk/>
          <pc:sldMk cId="1134244392" sldId="783"/>
        </pc:sldMkLst>
        <pc:spChg chg="mod">
          <ac:chgData name="Eva Inderwildi" userId="45d20be2-e03a-4768-913e-d91e1becc803" providerId="ADAL" clId="{C5A5CA72-ECEC-404E-9502-3F7CC03A3D2A}" dt="2026-01-22T14:28:49.456" v="19995"/>
          <ac:spMkLst>
            <pc:docMk/>
            <pc:sldMk cId="1134244392" sldId="783"/>
            <ac:spMk id="2" creationId="{8C53B5D7-0B04-B0C7-1CDE-821FDBFF5F59}"/>
          </ac:spMkLst>
        </pc:spChg>
        <pc:spChg chg="mod">
          <ac:chgData name="Eva Inderwildi" userId="45d20be2-e03a-4768-913e-d91e1becc803" providerId="ADAL" clId="{C5A5CA72-ECEC-404E-9502-3F7CC03A3D2A}" dt="2026-01-22T14:29:09.336" v="20006" actId="20577"/>
          <ac:spMkLst>
            <pc:docMk/>
            <pc:sldMk cId="1134244392" sldId="783"/>
            <ac:spMk id="3" creationId="{036BD9C9-1067-ED69-B086-B0BC00E933A7}"/>
          </ac:spMkLst>
        </pc:spChg>
      </pc:sldChg>
      <pc:sldChg chg="modSp mod modNotesTx">
        <pc:chgData name="Eva Inderwildi" userId="45d20be2-e03a-4768-913e-d91e1becc803" providerId="ADAL" clId="{C5A5CA72-ECEC-404E-9502-3F7CC03A3D2A}" dt="2026-01-22T14:31:57.771" v="20334" actId="790"/>
        <pc:sldMkLst>
          <pc:docMk/>
          <pc:sldMk cId="1022725787" sldId="785"/>
        </pc:sldMkLst>
        <pc:spChg chg="mod">
          <ac:chgData name="Eva Inderwildi" userId="45d20be2-e03a-4768-913e-d91e1becc803" providerId="ADAL" clId="{C5A5CA72-ECEC-404E-9502-3F7CC03A3D2A}" dt="2026-01-22T14:29:26.621" v="20010"/>
          <ac:spMkLst>
            <pc:docMk/>
            <pc:sldMk cId="1022725787" sldId="785"/>
            <ac:spMk id="2" creationId="{8C53B5D7-0B04-B0C7-1CDE-821FDBFF5F59}"/>
          </ac:spMkLst>
        </pc:spChg>
        <pc:spChg chg="mod">
          <ac:chgData name="Eva Inderwildi" userId="45d20be2-e03a-4768-913e-d91e1becc803" providerId="ADAL" clId="{C5A5CA72-ECEC-404E-9502-3F7CC03A3D2A}" dt="2026-01-22T14:29:32.745" v="20015" actId="20577"/>
          <ac:spMkLst>
            <pc:docMk/>
            <pc:sldMk cId="1022725787" sldId="785"/>
            <ac:spMk id="3" creationId="{7AC0BA15-1E86-0795-A750-7BE0C5BDA978}"/>
          </ac:spMkLst>
        </pc:spChg>
      </pc:sldChg>
      <pc:sldChg chg="modSp mod modNotesTx">
        <pc:chgData name="Eva Inderwildi" userId="45d20be2-e03a-4768-913e-d91e1becc803" providerId="ADAL" clId="{C5A5CA72-ECEC-404E-9502-3F7CC03A3D2A}" dt="2026-01-22T14:33:24.727" v="20519" actId="790"/>
        <pc:sldMkLst>
          <pc:docMk/>
          <pc:sldMk cId="4007122893" sldId="786"/>
        </pc:sldMkLst>
        <pc:spChg chg="mod">
          <ac:chgData name="Eva Inderwildi" userId="45d20be2-e03a-4768-913e-d91e1becc803" providerId="ADAL" clId="{C5A5CA72-ECEC-404E-9502-3F7CC03A3D2A}" dt="2026-01-22T14:29:39.914" v="20016"/>
          <ac:spMkLst>
            <pc:docMk/>
            <pc:sldMk cId="4007122893" sldId="786"/>
            <ac:spMk id="2" creationId="{8C53B5D7-0B04-B0C7-1CDE-821FDBFF5F59}"/>
          </ac:spMkLst>
        </pc:spChg>
        <pc:spChg chg="mod">
          <ac:chgData name="Eva Inderwildi" userId="45d20be2-e03a-4768-913e-d91e1becc803" providerId="ADAL" clId="{C5A5CA72-ECEC-404E-9502-3F7CC03A3D2A}" dt="2026-01-22T14:29:44.519" v="20019" actId="20577"/>
          <ac:spMkLst>
            <pc:docMk/>
            <pc:sldMk cId="4007122893" sldId="786"/>
            <ac:spMk id="3" creationId="{78AAAA83-11F7-4B37-EE8D-B72267B9CBF7}"/>
          </ac:spMkLst>
        </pc:spChg>
      </pc:sldChg>
      <pc:sldChg chg="modSp mod modNotesTx">
        <pc:chgData name="Eva Inderwildi" userId="45d20be2-e03a-4768-913e-d91e1becc803" providerId="ADAL" clId="{C5A5CA72-ECEC-404E-9502-3F7CC03A3D2A}" dt="2026-01-27T10:01:07.357" v="22760" actId="20577"/>
        <pc:sldMkLst>
          <pc:docMk/>
          <pc:sldMk cId="4196227398" sldId="787"/>
        </pc:sldMkLst>
        <pc:spChg chg="mod">
          <ac:chgData name="Eva Inderwildi" userId="45d20be2-e03a-4768-913e-d91e1becc803" providerId="ADAL" clId="{C5A5CA72-ECEC-404E-9502-3F7CC03A3D2A}" dt="2026-01-20T13:26:19.428" v="5075" actId="790"/>
          <ac:spMkLst>
            <pc:docMk/>
            <pc:sldMk cId="4196227398" sldId="787"/>
            <ac:spMk id="2" creationId="{D9BA3230-FDD5-086C-9C58-74CC06E4021B}"/>
          </ac:spMkLst>
        </pc:spChg>
        <pc:spChg chg="mod">
          <ac:chgData name="Eva Inderwildi" userId="45d20be2-e03a-4768-913e-d91e1becc803" providerId="ADAL" clId="{C5A5CA72-ECEC-404E-9502-3F7CC03A3D2A}" dt="2026-01-20T13:26:19.428" v="5075" actId="790"/>
          <ac:spMkLst>
            <pc:docMk/>
            <pc:sldMk cId="4196227398" sldId="787"/>
            <ac:spMk id="7" creationId="{8804B0DD-ED73-20C2-BC88-1FD3BEE6AFB9}"/>
          </ac:spMkLst>
        </pc:spChg>
        <pc:spChg chg="mod">
          <ac:chgData name="Eva Inderwildi" userId="45d20be2-e03a-4768-913e-d91e1becc803" providerId="ADAL" clId="{C5A5CA72-ECEC-404E-9502-3F7CC03A3D2A}" dt="2026-01-27T10:01:07.357" v="22760" actId="20577"/>
          <ac:spMkLst>
            <pc:docMk/>
            <pc:sldMk cId="4196227398" sldId="787"/>
            <ac:spMk id="31" creationId="{535F8444-17B4-4F14-8202-B2F684ED6B9F}"/>
          </ac:spMkLst>
        </pc:spChg>
      </pc:sldChg>
      <pc:sldChg chg="modSp mod modNotesTx">
        <pc:chgData name="Eva Inderwildi" userId="45d20be2-e03a-4768-913e-d91e1becc803" providerId="ADAL" clId="{C5A5CA72-ECEC-404E-9502-3F7CC03A3D2A}" dt="2026-01-27T10:01:49.229" v="22762" actId="20577"/>
        <pc:sldMkLst>
          <pc:docMk/>
          <pc:sldMk cId="2906745354" sldId="788"/>
        </pc:sldMkLst>
        <pc:spChg chg="mod">
          <ac:chgData name="Eva Inderwildi" userId="45d20be2-e03a-4768-913e-d91e1becc803" providerId="ADAL" clId="{C5A5CA72-ECEC-404E-9502-3F7CC03A3D2A}" dt="2026-01-20T13:37:42.464" v="6472" actId="790"/>
          <ac:spMkLst>
            <pc:docMk/>
            <pc:sldMk cId="2906745354" sldId="788"/>
            <ac:spMk id="2" creationId="{D9BA3230-FDD5-086C-9C58-74CC06E4021B}"/>
          </ac:spMkLst>
        </pc:spChg>
        <pc:spChg chg="mod">
          <ac:chgData name="Eva Inderwildi" userId="45d20be2-e03a-4768-913e-d91e1becc803" providerId="ADAL" clId="{C5A5CA72-ECEC-404E-9502-3F7CC03A3D2A}" dt="2026-01-20T13:37:42.464" v="6472" actId="790"/>
          <ac:spMkLst>
            <pc:docMk/>
            <pc:sldMk cId="2906745354" sldId="788"/>
            <ac:spMk id="6" creationId="{81357384-E3E7-3A78-4274-C346A54F4E0D}"/>
          </ac:spMkLst>
        </pc:spChg>
        <pc:spChg chg="mod">
          <ac:chgData name="Eva Inderwildi" userId="45d20be2-e03a-4768-913e-d91e1becc803" providerId="ADAL" clId="{C5A5CA72-ECEC-404E-9502-3F7CC03A3D2A}" dt="2026-01-27T10:01:49.229" v="22762" actId="20577"/>
          <ac:spMkLst>
            <pc:docMk/>
            <pc:sldMk cId="2906745354" sldId="788"/>
            <ac:spMk id="31" creationId="{535F8444-17B4-4F14-8202-B2F684ED6B9F}"/>
          </ac:spMkLst>
        </pc:spChg>
      </pc:sldChg>
      <pc:sldChg chg="modSp mod modNotesTx">
        <pc:chgData name="Eva Inderwildi" userId="45d20be2-e03a-4768-913e-d91e1becc803" providerId="ADAL" clId="{C5A5CA72-ECEC-404E-9502-3F7CC03A3D2A}" dt="2026-01-20T15:03:37.378" v="13892" actId="20577"/>
        <pc:sldMkLst>
          <pc:docMk/>
          <pc:sldMk cId="4262212565" sldId="789"/>
        </pc:sldMkLst>
        <pc:spChg chg="mod">
          <ac:chgData name="Eva Inderwildi" userId="45d20be2-e03a-4768-913e-d91e1becc803" providerId="ADAL" clId="{C5A5CA72-ECEC-404E-9502-3F7CC03A3D2A}" dt="2026-01-20T14:57:17.167" v="13145" actId="790"/>
          <ac:spMkLst>
            <pc:docMk/>
            <pc:sldMk cId="4262212565" sldId="789"/>
            <ac:spMk id="2" creationId="{88F54918-C6AC-A052-B87E-FE4960C78345}"/>
          </ac:spMkLst>
        </pc:spChg>
        <pc:spChg chg="mod">
          <ac:chgData name="Eva Inderwildi" userId="45d20be2-e03a-4768-913e-d91e1becc803" providerId="ADAL" clId="{C5A5CA72-ECEC-404E-9502-3F7CC03A3D2A}" dt="2026-01-20T14:57:17.167" v="13145" actId="790"/>
          <ac:spMkLst>
            <pc:docMk/>
            <pc:sldMk cId="4262212565" sldId="789"/>
            <ac:spMk id="4" creationId="{0AA5B1B7-68BA-4B9B-4E99-58E497EF2D89}"/>
          </ac:spMkLst>
        </pc:spChg>
        <pc:spChg chg="mod">
          <ac:chgData name="Eva Inderwildi" userId="45d20be2-e03a-4768-913e-d91e1becc803" providerId="ADAL" clId="{C5A5CA72-ECEC-404E-9502-3F7CC03A3D2A}" dt="2026-01-20T14:57:17.167" v="13145" actId="790"/>
          <ac:spMkLst>
            <pc:docMk/>
            <pc:sldMk cId="4262212565" sldId="789"/>
            <ac:spMk id="7" creationId="{B1570147-C2D3-F825-8878-4A1EDDC6A7C2}"/>
          </ac:spMkLst>
        </pc:spChg>
        <pc:spChg chg="mod">
          <ac:chgData name="Eva Inderwildi" userId="45d20be2-e03a-4768-913e-d91e1becc803" providerId="ADAL" clId="{C5A5CA72-ECEC-404E-9502-3F7CC03A3D2A}" dt="2026-01-20T14:57:17.167" v="13145" actId="790"/>
          <ac:spMkLst>
            <pc:docMk/>
            <pc:sldMk cId="4262212565" sldId="789"/>
            <ac:spMk id="9" creationId="{19C2AD84-EC51-43DD-6F82-0A0F781EDD98}"/>
          </ac:spMkLst>
        </pc:spChg>
      </pc:sldChg>
      <pc:sldChg chg="modSp mod modNotesTx">
        <pc:chgData name="Eva Inderwildi" userId="45d20be2-e03a-4768-913e-d91e1becc803" providerId="ADAL" clId="{C5A5CA72-ECEC-404E-9502-3F7CC03A3D2A}" dt="2026-01-27T09:36:13.317" v="22623" actId="114"/>
        <pc:sldMkLst>
          <pc:docMk/>
          <pc:sldMk cId="137140956" sldId="790"/>
        </pc:sldMkLst>
        <pc:spChg chg="mod">
          <ac:chgData name="Eva Inderwildi" userId="45d20be2-e03a-4768-913e-d91e1becc803" providerId="ADAL" clId="{C5A5CA72-ECEC-404E-9502-3F7CC03A3D2A}" dt="2026-01-20T12:17:54.359" v="1848" actId="790"/>
          <ac:spMkLst>
            <pc:docMk/>
            <pc:sldMk cId="137140956" sldId="790"/>
            <ac:spMk id="2" creationId="{87A235A0-A0AC-2864-E209-255419772AE8}"/>
          </ac:spMkLst>
        </pc:spChg>
        <pc:spChg chg="mod">
          <ac:chgData name="Eva Inderwildi" userId="45d20be2-e03a-4768-913e-d91e1becc803" providerId="ADAL" clId="{C5A5CA72-ECEC-404E-9502-3F7CC03A3D2A}" dt="2026-01-27T09:36:13.317" v="22623" actId="114"/>
          <ac:spMkLst>
            <pc:docMk/>
            <pc:sldMk cId="137140956" sldId="790"/>
            <ac:spMk id="9" creationId="{FB4F8C7A-BA6D-2B94-B412-C3FE60F8B49C}"/>
          </ac:spMkLst>
        </pc:spChg>
        <pc:picChg chg="mod">
          <ac:chgData name="Eva Inderwildi" userId="45d20be2-e03a-4768-913e-d91e1becc803" providerId="ADAL" clId="{C5A5CA72-ECEC-404E-9502-3F7CC03A3D2A}" dt="2026-01-22T13:01:53.588" v="17025" actId="14826"/>
          <ac:picMkLst>
            <pc:docMk/>
            <pc:sldMk cId="137140956" sldId="790"/>
            <ac:picMk id="6" creationId="{BBEFAC96-5253-28AB-D02B-083BAD1ABE2D}"/>
          </ac:picMkLst>
        </pc:picChg>
      </pc:sldChg>
      <pc:sldChg chg="modSp mod modNotesTx">
        <pc:chgData name="Eva Inderwildi" userId="45d20be2-e03a-4768-913e-d91e1becc803" providerId="ADAL" clId="{C5A5CA72-ECEC-404E-9502-3F7CC03A3D2A}" dt="2026-02-10T08:45:41.662" v="22805" actId="20577"/>
        <pc:sldMkLst>
          <pc:docMk/>
          <pc:sldMk cId="866726463" sldId="791"/>
        </pc:sldMkLst>
        <pc:spChg chg="mod">
          <ac:chgData name="Eva Inderwildi" userId="45d20be2-e03a-4768-913e-d91e1becc803" providerId="ADAL" clId="{C5A5CA72-ECEC-404E-9502-3F7CC03A3D2A}" dt="2026-01-20T12:32:31.959" v="2336" actId="790"/>
          <ac:spMkLst>
            <pc:docMk/>
            <pc:sldMk cId="866726463" sldId="791"/>
            <ac:spMk id="2" creationId="{87A235A0-A0AC-2864-E209-255419772AE8}"/>
          </ac:spMkLst>
        </pc:spChg>
        <pc:spChg chg="mod">
          <ac:chgData name="Eva Inderwildi" userId="45d20be2-e03a-4768-913e-d91e1becc803" providerId="ADAL" clId="{C5A5CA72-ECEC-404E-9502-3F7CC03A3D2A}" dt="2026-01-20T12:32:31.959" v="2336" actId="790"/>
          <ac:spMkLst>
            <pc:docMk/>
            <pc:sldMk cId="866726463" sldId="791"/>
            <ac:spMk id="4" creationId="{00DB2320-1AF0-7073-1E56-02B1FAF19BC1}"/>
          </ac:spMkLst>
        </pc:spChg>
        <pc:spChg chg="mod">
          <ac:chgData name="Eva Inderwildi" userId="45d20be2-e03a-4768-913e-d91e1becc803" providerId="ADAL" clId="{C5A5CA72-ECEC-404E-9502-3F7CC03A3D2A}" dt="2026-02-10T08:45:41.662" v="22805" actId="20577"/>
          <ac:spMkLst>
            <pc:docMk/>
            <pc:sldMk cId="866726463" sldId="791"/>
            <ac:spMk id="5" creationId="{2A8B63F5-698D-7242-E1B6-BB20BD2A851B}"/>
          </ac:spMkLst>
        </pc:spChg>
        <pc:spChg chg="mod">
          <ac:chgData name="Eva Inderwildi" userId="45d20be2-e03a-4768-913e-d91e1becc803" providerId="ADAL" clId="{C5A5CA72-ECEC-404E-9502-3F7CC03A3D2A}" dt="2026-01-20T12:32:31.959" v="2336" actId="790"/>
          <ac:spMkLst>
            <pc:docMk/>
            <pc:sldMk cId="866726463" sldId="791"/>
            <ac:spMk id="7" creationId="{D90B37AF-7D5E-E4AA-B2B9-E8001135A5A7}"/>
          </ac:spMkLst>
        </pc:spChg>
        <pc:spChg chg="mod">
          <ac:chgData name="Eva Inderwildi" userId="45d20be2-e03a-4768-913e-d91e1becc803" providerId="ADAL" clId="{C5A5CA72-ECEC-404E-9502-3F7CC03A3D2A}" dt="2026-01-27T09:36:27.697" v="22625" actId="114"/>
          <ac:spMkLst>
            <pc:docMk/>
            <pc:sldMk cId="866726463" sldId="791"/>
            <ac:spMk id="9" creationId="{FB4F8C7A-BA6D-2B94-B412-C3FE60F8B49C}"/>
          </ac:spMkLst>
        </pc:spChg>
      </pc:sldChg>
      <pc:sldChg chg="addSp delSp modSp mod modNotesTx">
        <pc:chgData name="Eva Inderwildi" userId="45d20be2-e03a-4768-913e-d91e1becc803" providerId="ADAL" clId="{C5A5CA72-ECEC-404E-9502-3F7CC03A3D2A}" dt="2026-01-27T09:42:50.806" v="22745" actId="20577"/>
        <pc:sldMkLst>
          <pc:docMk/>
          <pc:sldMk cId="3195433500" sldId="792"/>
        </pc:sldMkLst>
        <pc:spChg chg="mod">
          <ac:chgData name="Eva Inderwildi" userId="45d20be2-e03a-4768-913e-d91e1becc803" providerId="ADAL" clId="{C5A5CA72-ECEC-404E-9502-3F7CC03A3D2A}" dt="2026-01-22T14:38:39.212" v="20776"/>
          <ac:spMkLst>
            <pc:docMk/>
            <pc:sldMk cId="3195433500" sldId="792"/>
            <ac:spMk id="2" creationId="{8C53B5D7-0B04-B0C7-1CDE-821FDBFF5F59}"/>
          </ac:spMkLst>
        </pc:spChg>
        <pc:spChg chg="add mod">
          <ac:chgData name="Eva Inderwildi" userId="45d20be2-e03a-4768-913e-d91e1becc803" providerId="ADAL" clId="{C5A5CA72-ECEC-404E-9502-3F7CC03A3D2A}" dt="2026-01-27T09:40:20.697" v="22743" actId="14100"/>
          <ac:spMkLst>
            <pc:docMk/>
            <pc:sldMk cId="3195433500" sldId="792"/>
            <ac:spMk id="4" creationId="{5A2ECBD2-BFA4-316C-861A-41DA21B44D4A}"/>
          </ac:spMkLst>
        </pc:spChg>
      </pc:sldChg>
      <pc:sldChg chg="modSp mod modNotesTx">
        <pc:chgData name="Eva Inderwildi" userId="45d20be2-e03a-4768-913e-d91e1becc803" providerId="ADAL" clId="{C5A5CA72-ECEC-404E-9502-3F7CC03A3D2A}" dt="2026-01-22T14:57:55.641" v="21747" actId="790"/>
        <pc:sldMkLst>
          <pc:docMk/>
          <pc:sldMk cId="998148651" sldId="793"/>
        </pc:sldMkLst>
        <pc:spChg chg="mod">
          <ac:chgData name="Eva Inderwildi" userId="45d20be2-e03a-4768-913e-d91e1becc803" providerId="ADAL" clId="{C5A5CA72-ECEC-404E-9502-3F7CC03A3D2A}" dt="2026-01-22T14:57:55.641" v="21747" actId="790"/>
          <ac:spMkLst>
            <pc:docMk/>
            <pc:sldMk cId="998148651" sldId="793"/>
            <ac:spMk id="2" creationId="{8C53B5D7-0B04-B0C7-1CDE-821FDBFF5F59}"/>
          </ac:spMkLst>
        </pc:spChg>
        <pc:spChg chg="mod">
          <ac:chgData name="Eva Inderwildi" userId="45d20be2-e03a-4768-913e-d91e1becc803" providerId="ADAL" clId="{C5A5CA72-ECEC-404E-9502-3F7CC03A3D2A}" dt="2026-01-22T14:57:55.641" v="21747" actId="790"/>
          <ac:spMkLst>
            <pc:docMk/>
            <pc:sldMk cId="998148651" sldId="793"/>
            <ac:spMk id="5" creationId="{460A15D7-F81B-84A0-4C40-51C6379DD479}"/>
          </ac:spMkLst>
        </pc:spChg>
        <pc:spChg chg="mod">
          <ac:chgData name="Eva Inderwildi" userId="45d20be2-e03a-4768-913e-d91e1becc803" providerId="ADAL" clId="{C5A5CA72-ECEC-404E-9502-3F7CC03A3D2A}" dt="2026-01-22T14:57:55.641" v="21747" actId="790"/>
          <ac:spMkLst>
            <pc:docMk/>
            <pc:sldMk cId="998148651" sldId="793"/>
            <ac:spMk id="10" creationId="{FCACC2DB-1422-B2A2-35BF-4F00D86ED7AF}"/>
          </ac:spMkLst>
        </pc:spChg>
        <pc:spChg chg="mod">
          <ac:chgData name="Eva Inderwildi" userId="45d20be2-e03a-4768-913e-d91e1becc803" providerId="ADAL" clId="{C5A5CA72-ECEC-404E-9502-3F7CC03A3D2A}" dt="2026-01-22T14:57:55.641" v="21747" actId="790"/>
          <ac:spMkLst>
            <pc:docMk/>
            <pc:sldMk cId="998148651" sldId="793"/>
            <ac:spMk id="13" creationId="{99FBC20C-596E-E41A-F1C5-0EC794647207}"/>
          </ac:spMkLst>
        </pc:spChg>
        <pc:spChg chg="mod">
          <ac:chgData name="Eva Inderwildi" userId="45d20be2-e03a-4768-913e-d91e1becc803" providerId="ADAL" clId="{C5A5CA72-ECEC-404E-9502-3F7CC03A3D2A}" dt="2026-01-22T14:57:55.641" v="21747" actId="790"/>
          <ac:spMkLst>
            <pc:docMk/>
            <pc:sldMk cId="998148651" sldId="793"/>
            <ac:spMk id="15" creationId="{CCD9A625-D714-39D9-516A-5060D86002AD}"/>
          </ac:spMkLst>
        </pc:spChg>
      </pc:sldChg>
      <pc:sldChg chg="delSp modSp mod modClrScheme chgLayout modNotesTx">
        <pc:chgData name="Eva Inderwildi" userId="45d20be2-e03a-4768-913e-d91e1becc803" providerId="ADAL" clId="{C5A5CA72-ECEC-404E-9502-3F7CC03A3D2A}" dt="2026-02-10T08:53:11.719" v="22820" actId="20577"/>
        <pc:sldMkLst>
          <pc:docMk/>
          <pc:sldMk cId="2207387549" sldId="794"/>
        </pc:sldMkLst>
        <pc:spChg chg="mod">
          <ac:chgData name="Eva Inderwildi" userId="45d20be2-e03a-4768-913e-d91e1becc803" providerId="ADAL" clId="{C5A5CA72-ECEC-404E-9502-3F7CC03A3D2A}" dt="2026-01-22T14:12:38.083" v="19178" actId="790"/>
          <ac:spMkLst>
            <pc:docMk/>
            <pc:sldMk cId="2207387549" sldId="794"/>
            <ac:spMk id="2" creationId="{0DBE8D79-2B22-CB87-43D2-5DA91E5C6C0C}"/>
          </ac:spMkLst>
        </pc:spChg>
        <pc:spChg chg="mod">
          <ac:chgData name="Eva Inderwildi" userId="45d20be2-e03a-4768-913e-d91e1becc803" providerId="ADAL" clId="{C5A5CA72-ECEC-404E-9502-3F7CC03A3D2A}" dt="2026-02-10T08:53:11.719" v="22820" actId="20577"/>
          <ac:spMkLst>
            <pc:docMk/>
            <pc:sldMk cId="2207387549" sldId="794"/>
            <ac:spMk id="4" creationId="{2F7AD792-0D43-F95D-458C-E3429E86B137}"/>
          </ac:spMkLst>
        </pc:spChg>
        <pc:spChg chg="mod ord">
          <ac:chgData name="Eva Inderwildi" userId="45d20be2-e03a-4768-913e-d91e1becc803" providerId="ADAL" clId="{C5A5CA72-ECEC-404E-9502-3F7CC03A3D2A}" dt="2026-01-22T14:12:38.083" v="19178" actId="790"/>
          <ac:spMkLst>
            <pc:docMk/>
            <pc:sldMk cId="2207387549" sldId="794"/>
            <ac:spMk id="9" creationId="{A1665E29-1F1F-0FC4-6693-7AFC42C096EB}"/>
          </ac:spMkLst>
        </pc:spChg>
        <pc:spChg chg="mod">
          <ac:chgData name="Eva Inderwildi" userId="45d20be2-e03a-4768-913e-d91e1becc803" providerId="ADAL" clId="{C5A5CA72-ECEC-404E-9502-3F7CC03A3D2A}" dt="2026-01-22T14:12:38.083" v="19178" actId="790"/>
          <ac:spMkLst>
            <pc:docMk/>
            <pc:sldMk cId="2207387549" sldId="794"/>
            <ac:spMk id="16" creationId="{149319D4-E545-AF0A-5387-9D4AD1491521}"/>
          </ac:spMkLst>
        </pc:spChg>
        <pc:picChg chg="mod ord">
          <ac:chgData name="Eva Inderwildi" userId="45d20be2-e03a-4768-913e-d91e1becc803" providerId="ADAL" clId="{C5A5CA72-ECEC-404E-9502-3F7CC03A3D2A}" dt="2026-01-22T14:09:39.966" v="18768" actId="26606"/>
          <ac:picMkLst>
            <pc:docMk/>
            <pc:sldMk cId="2207387549" sldId="794"/>
            <ac:picMk id="14" creationId="{D658ED3F-E16F-D1A3-C278-9E8D3FCAC509}"/>
          </ac:picMkLst>
        </pc:picChg>
      </pc:sldChg>
      <pc:sldChg chg="modSp mod modNotesTx">
        <pc:chgData name="Eva Inderwildi" userId="45d20be2-e03a-4768-913e-d91e1becc803" providerId="ADAL" clId="{C5A5CA72-ECEC-404E-9502-3F7CC03A3D2A}" dt="2026-01-22T15:26:47.998" v="22614" actId="14100"/>
        <pc:sldMkLst>
          <pc:docMk/>
          <pc:sldMk cId="3586945054" sldId="795"/>
        </pc:sldMkLst>
        <pc:spChg chg="mod">
          <ac:chgData name="Eva Inderwildi" userId="45d20be2-e03a-4768-913e-d91e1becc803" providerId="ADAL" clId="{C5A5CA72-ECEC-404E-9502-3F7CC03A3D2A}" dt="2026-01-22T14:20:18.800" v="19680" actId="790"/>
          <ac:spMkLst>
            <pc:docMk/>
            <pc:sldMk cId="3586945054" sldId="795"/>
            <ac:spMk id="2" creationId="{0DBE8D79-2B22-CB87-43D2-5DA91E5C6C0C}"/>
          </ac:spMkLst>
        </pc:spChg>
        <pc:spChg chg="mod">
          <ac:chgData name="Eva Inderwildi" userId="45d20be2-e03a-4768-913e-d91e1becc803" providerId="ADAL" clId="{C5A5CA72-ECEC-404E-9502-3F7CC03A3D2A}" dt="2026-01-22T14:20:18.800" v="19680" actId="790"/>
          <ac:spMkLst>
            <pc:docMk/>
            <pc:sldMk cId="3586945054" sldId="795"/>
            <ac:spMk id="7" creationId="{19890439-1A5F-4345-5818-1EC39BB1B951}"/>
          </ac:spMkLst>
        </pc:spChg>
        <pc:spChg chg="mod">
          <ac:chgData name="Eva Inderwildi" userId="45d20be2-e03a-4768-913e-d91e1becc803" providerId="ADAL" clId="{C5A5CA72-ECEC-404E-9502-3F7CC03A3D2A}" dt="2026-01-22T14:20:18.800" v="19680" actId="790"/>
          <ac:spMkLst>
            <pc:docMk/>
            <pc:sldMk cId="3586945054" sldId="795"/>
            <ac:spMk id="10" creationId="{0A327435-D2AF-18B7-93C4-04C6EDACA557}"/>
          </ac:spMkLst>
        </pc:spChg>
        <pc:spChg chg="mod">
          <ac:chgData name="Eva Inderwildi" userId="45d20be2-e03a-4768-913e-d91e1becc803" providerId="ADAL" clId="{C5A5CA72-ECEC-404E-9502-3F7CC03A3D2A}" dt="2026-01-22T14:20:18.800" v="19680" actId="790"/>
          <ac:spMkLst>
            <pc:docMk/>
            <pc:sldMk cId="3586945054" sldId="795"/>
            <ac:spMk id="12" creationId="{974A058C-B44B-832B-5888-C00A8088FADA}"/>
          </ac:spMkLst>
        </pc:spChg>
        <pc:spChg chg="mod">
          <ac:chgData name="Eva Inderwildi" userId="45d20be2-e03a-4768-913e-d91e1becc803" providerId="ADAL" clId="{C5A5CA72-ECEC-404E-9502-3F7CC03A3D2A}" dt="2026-01-22T14:20:18.800" v="19680" actId="790"/>
          <ac:spMkLst>
            <pc:docMk/>
            <pc:sldMk cId="3586945054" sldId="795"/>
            <ac:spMk id="13" creationId="{74D740F4-73C8-DFD7-2E55-3ECC632B47D2}"/>
          </ac:spMkLst>
        </pc:spChg>
        <pc:spChg chg="mod">
          <ac:chgData name="Eva Inderwildi" userId="45d20be2-e03a-4768-913e-d91e1becc803" providerId="ADAL" clId="{C5A5CA72-ECEC-404E-9502-3F7CC03A3D2A}" dt="2026-01-22T14:20:18.800" v="19680" actId="790"/>
          <ac:spMkLst>
            <pc:docMk/>
            <pc:sldMk cId="3586945054" sldId="795"/>
            <ac:spMk id="15" creationId="{8881D44D-AC6B-0999-7E7A-EAFD6C141850}"/>
          </ac:spMkLst>
        </pc:spChg>
        <pc:picChg chg="mod">
          <ac:chgData name="Eva Inderwildi" userId="45d20be2-e03a-4768-913e-d91e1becc803" providerId="ADAL" clId="{C5A5CA72-ECEC-404E-9502-3F7CC03A3D2A}" dt="2026-01-22T15:26:45.609" v="22613" actId="14100"/>
          <ac:picMkLst>
            <pc:docMk/>
            <pc:sldMk cId="3586945054" sldId="795"/>
            <ac:picMk id="5" creationId="{6D47A893-09DD-3C9B-9EA0-5C8596EDC55F}"/>
          </ac:picMkLst>
        </pc:picChg>
        <pc:picChg chg="mod">
          <ac:chgData name="Eva Inderwildi" userId="45d20be2-e03a-4768-913e-d91e1becc803" providerId="ADAL" clId="{C5A5CA72-ECEC-404E-9502-3F7CC03A3D2A}" dt="2026-01-22T15:26:47.998" v="22614" actId="14100"/>
          <ac:picMkLst>
            <pc:docMk/>
            <pc:sldMk cId="3586945054" sldId="795"/>
            <ac:picMk id="11" creationId="{54FC80E8-0365-0F79-85FC-96CCFC7C3C67}"/>
          </ac:picMkLst>
        </pc:picChg>
      </pc:sldChg>
      <pc:sldChg chg="addSp delSp modSp mod modNotesTx">
        <pc:chgData name="Eva Inderwildi" userId="45d20be2-e03a-4768-913e-d91e1becc803" providerId="ADAL" clId="{C5A5CA72-ECEC-404E-9502-3F7CC03A3D2A}" dt="2026-01-27T09:38:37.964" v="22671" actId="114"/>
        <pc:sldMkLst>
          <pc:docMk/>
          <pc:sldMk cId="1877241049" sldId="796"/>
        </pc:sldMkLst>
        <pc:spChg chg="mod">
          <ac:chgData name="Eva Inderwildi" userId="45d20be2-e03a-4768-913e-d91e1becc803" providerId="ADAL" clId="{C5A5CA72-ECEC-404E-9502-3F7CC03A3D2A}" dt="2026-01-20T15:18:12.483" v="15533" actId="6549"/>
          <ac:spMkLst>
            <pc:docMk/>
            <pc:sldMk cId="1877241049" sldId="796"/>
            <ac:spMk id="2" creationId="{0DBE8D79-2B22-CB87-43D2-5DA91E5C6C0C}"/>
          </ac:spMkLst>
        </pc:spChg>
        <pc:spChg chg="mod">
          <ac:chgData name="Eva Inderwildi" userId="45d20be2-e03a-4768-913e-d91e1becc803" providerId="ADAL" clId="{C5A5CA72-ECEC-404E-9502-3F7CC03A3D2A}" dt="2026-01-20T15:42:00.632" v="16948" actId="14100"/>
          <ac:spMkLst>
            <pc:docMk/>
            <pc:sldMk cId="1877241049" sldId="796"/>
            <ac:spMk id="6" creationId="{AA62A358-EE81-4B74-59A5-0F068872286D}"/>
          </ac:spMkLst>
        </pc:spChg>
        <pc:spChg chg="add mod ord">
          <ac:chgData name="Eva Inderwildi" userId="45d20be2-e03a-4768-913e-d91e1becc803" providerId="ADAL" clId="{C5A5CA72-ECEC-404E-9502-3F7CC03A3D2A}" dt="2026-01-20T15:42:39.936" v="16975" actId="206"/>
          <ac:spMkLst>
            <pc:docMk/>
            <pc:sldMk cId="1877241049" sldId="796"/>
            <ac:spMk id="9" creationId="{0DFAA5D8-2FD6-2F2C-9467-46C87AF7060E}"/>
          </ac:spMkLst>
        </pc:spChg>
        <pc:spChg chg="mod">
          <ac:chgData name="Eva Inderwildi" userId="45d20be2-e03a-4768-913e-d91e1becc803" providerId="ADAL" clId="{C5A5CA72-ECEC-404E-9502-3F7CC03A3D2A}" dt="2026-01-27T09:38:37.964" v="22671" actId="114"/>
          <ac:spMkLst>
            <pc:docMk/>
            <pc:sldMk cId="1877241049" sldId="796"/>
            <ac:spMk id="11" creationId="{856178D2-24BA-C708-55A2-268A94E96C8D}"/>
          </ac:spMkLst>
        </pc:spChg>
        <pc:picChg chg="mod">
          <ac:chgData name="Eva Inderwildi" userId="45d20be2-e03a-4768-913e-d91e1becc803" providerId="ADAL" clId="{C5A5CA72-ECEC-404E-9502-3F7CC03A3D2A}" dt="2026-01-20T15:41:40.190" v="16933" actId="14100"/>
          <ac:picMkLst>
            <pc:docMk/>
            <pc:sldMk cId="1877241049" sldId="796"/>
            <ac:picMk id="7" creationId="{2AF1DE7C-37A3-F848-7C04-DD6A87045A9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A1529-D1E4-485A-8BE2-DD336C4B0A88}" type="datetimeFigureOut">
              <a:rPr lang="de-CH" smtClean="0"/>
              <a:t>16.02.2026</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2378F-6CB0-4B76-A4DF-120CC0F0540F}" type="slidenum">
              <a:rPr lang="de-CH" smtClean="0"/>
              <a:t>‹N°›</a:t>
            </a:fld>
            <a:endParaRPr lang="de-CH"/>
          </a:p>
        </p:txBody>
      </p:sp>
    </p:spTree>
    <p:extLst>
      <p:ext uri="{BB962C8B-B14F-4D97-AF65-F5344CB8AC3E}">
        <p14:creationId xmlns:p14="http://schemas.microsoft.com/office/powerpoint/2010/main" val="2203183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atalogue.bm-lyon.fr/ark:/75584/pf0000912290.locale=f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noProof="0" dirty="0"/>
          </a:p>
          <a:p>
            <a:r>
              <a:rPr lang="fr-CH" noProof="0" dirty="0"/>
              <a:t>Photos de la présentation : BirdLife Suisse, si pas mentionnée autrement</a:t>
            </a:r>
          </a:p>
          <a:p>
            <a:endParaRPr lang="fr-CH" noProof="0" dirty="0"/>
          </a:p>
          <a:p>
            <a:endParaRPr lang="fr-CH" noProof="0" dirty="0"/>
          </a:p>
          <a:p>
            <a:endParaRPr lang="fr-CH" noProof="0" dirty="0"/>
          </a:p>
          <a:p>
            <a:r>
              <a:rPr lang="fr-CH" noProof="0" dirty="0"/>
              <a:t>Photo : www.eisvogel.land (images fantastiques dont ont peut acheter des versions imprimées)</a:t>
            </a:r>
          </a:p>
        </p:txBody>
      </p:sp>
      <p:sp>
        <p:nvSpPr>
          <p:cNvPr id="4" name="Foliennummernplatzhalter 3"/>
          <p:cNvSpPr>
            <a:spLocks noGrp="1"/>
          </p:cNvSpPr>
          <p:nvPr>
            <p:ph type="sldNum" sz="quarter" idx="5"/>
          </p:nvPr>
        </p:nvSpPr>
        <p:spPr/>
        <p:txBody>
          <a:bodyPr/>
          <a:lstStyle/>
          <a:p>
            <a:fld id="{8092378F-6CB0-4B76-A4DF-120CC0F0540F}" type="slidenum">
              <a:rPr lang="de-CH" smtClean="0"/>
              <a:t>1</a:t>
            </a:fld>
            <a:endParaRPr lang="de-CH"/>
          </a:p>
        </p:txBody>
      </p:sp>
    </p:spTree>
    <p:extLst>
      <p:ext uri="{BB962C8B-B14F-4D97-AF65-F5344CB8AC3E}">
        <p14:creationId xmlns:p14="http://schemas.microsoft.com/office/powerpoint/2010/main" val="915521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fr-FR" dirty="0"/>
              <a:t>Le Martin-pêcheur est présent chez nous toute l'année. On constate que pendant la période de parade nuptiale (mars), il fait l'objet de plus d'observations, car il se comporte de manière plus ostensible. Pendant la période de reproduction, il est plus discret. À partir de fin juin, les premiers juvéniles apparaissent et commencent à vagabonder. Les Martins-pêcheurs sont alors très visibles, ce qui entraîne une augmentation des observations. De plus, à l'automne, les Martins-pêcheurs des régions du nord-est (par exemple de Pologne, de la République tchèque...) viennent chez nous pour y passer l’hiver</a:t>
            </a:r>
            <a:r>
              <a:rPr lang="de-CH" dirty="0"/>
              <a:t>.</a:t>
            </a:r>
          </a:p>
          <a:p>
            <a:endParaRPr lang="de-CH" dirty="0"/>
          </a:p>
          <a:p>
            <a:endParaRPr lang="de-CH" dirty="0"/>
          </a:p>
          <a:p>
            <a:r>
              <a:rPr lang="fr-CH" noProof="0" dirty="0"/>
              <a:t>Source : Station ornithologique suisse, Atlas des oiseaux nicheurs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10</a:t>
            </a:fld>
            <a:endParaRPr lang="de-CH"/>
          </a:p>
        </p:txBody>
      </p:sp>
    </p:spTree>
    <p:extLst>
      <p:ext uri="{BB962C8B-B14F-4D97-AF65-F5344CB8AC3E}">
        <p14:creationId xmlns:p14="http://schemas.microsoft.com/office/powerpoint/2010/main" val="357597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noProof="0" dirty="0"/>
          </a:p>
          <a:p>
            <a:r>
              <a:rPr lang="fr-CH" noProof="0" dirty="0"/>
              <a:t>Nous voyons ici des reprises de Martins-pêcheurs bagués. On constate que les Martins-pêcheurs migrent généralement vers le sud-ouest. Nos Martins-pêcheurs sont principalement sédentaires. Les jeunes oiseaux effectuent une dispersion sans destination précise afin de trouver de nouveaux territoires. Celle-ci peut parfois dépasser les 100 km, mais elle est généralement plus courte. Les oiseaux sibériens migrent parfois sur plus de 1000 km.</a:t>
            </a:r>
          </a:p>
          <a:p>
            <a:endParaRPr lang="fr-CH" noProof="0" dirty="0"/>
          </a:p>
          <a:p>
            <a:r>
              <a:rPr lang="fr-CH" noProof="0" dirty="0"/>
              <a:t>La répartition par âge des bagues retrouvées permet également ce constat, car de nombreux individus de l’année sont retrouvés à l'automne. Il faut toutefois garder à l'esprit que davantage de jeunes oiseaux sont bagués. De plus, cela reflète le taux de mortalité élevé, beaucoup d'oiseaux (bagués) n’atteignent pas l'âge adulte.</a:t>
            </a:r>
          </a:p>
          <a:p>
            <a:endParaRPr lang="fr-CH" noProof="0" dirty="0"/>
          </a:p>
          <a:p>
            <a:r>
              <a:rPr lang="fr-CH" noProof="0" dirty="0"/>
              <a:t>Les femelles semblent migrer plus loin que les mâles. Ces derniers souhaitent probablement rester dans leur territoire pour le défendre où y revenir tôt dans l’année. </a:t>
            </a:r>
          </a:p>
          <a:p>
            <a:endParaRPr lang="fr-CH" noProof="0" dirty="0"/>
          </a:p>
          <a:p>
            <a:r>
              <a:rPr lang="fr-CH" noProof="0" dirty="0"/>
              <a:t>Source : https://migrationatlas.org</a:t>
            </a:r>
          </a:p>
        </p:txBody>
      </p:sp>
      <p:sp>
        <p:nvSpPr>
          <p:cNvPr id="4" name="Foliennummernplatzhalter 3"/>
          <p:cNvSpPr>
            <a:spLocks noGrp="1"/>
          </p:cNvSpPr>
          <p:nvPr>
            <p:ph type="sldNum" sz="quarter" idx="5"/>
          </p:nvPr>
        </p:nvSpPr>
        <p:spPr/>
        <p:txBody>
          <a:bodyPr/>
          <a:lstStyle/>
          <a:p>
            <a:fld id="{8092378F-6CB0-4B76-A4DF-120CC0F0540F}" type="slidenum">
              <a:rPr lang="de-CH" smtClean="0"/>
              <a:t>11</a:t>
            </a:fld>
            <a:endParaRPr lang="de-CH"/>
          </a:p>
        </p:txBody>
      </p:sp>
    </p:spTree>
    <p:extLst>
      <p:ext uri="{BB962C8B-B14F-4D97-AF65-F5344CB8AC3E}">
        <p14:creationId xmlns:p14="http://schemas.microsoft.com/office/powerpoint/2010/main" val="3311757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Revenons à la carte de distribution hivernale : la présence du Martin-pêcheur en hiver sur les rivières et les lacs de la Haute-Engadine, entre 1700 et 1800 m d'altitude, est très particulière ! On y observe régulièrement plusieurs individus en hiver, mais aucune reproduction ! Il s'agit peut-être d'oiseaux hivernants qui profitent des eaux riches en poissons. Pourquoi aucun oiseau suisse ne s'y est encore reproduit ? La question reste ouverte.</a:t>
            </a:r>
          </a:p>
          <a:p>
            <a:endParaRPr lang="fr-FR" dirty="0"/>
          </a:p>
          <a:p>
            <a:endParaRPr lang="de-CH" dirty="0"/>
          </a:p>
          <a:p>
            <a:r>
              <a:rPr lang="fr-CH" noProof="0" dirty="0"/>
              <a:t>Source : Station ornithologique suisse, Atlas des oiseaux nicheurs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12</a:t>
            </a:fld>
            <a:endParaRPr lang="de-CH"/>
          </a:p>
        </p:txBody>
      </p:sp>
    </p:spTree>
    <p:extLst>
      <p:ext uri="{BB962C8B-B14F-4D97-AF65-F5344CB8AC3E}">
        <p14:creationId xmlns:p14="http://schemas.microsoft.com/office/powerpoint/2010/main" val="2873973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Les oiseaux, familiers depuis longtemps aux humains, reçoivent souvent un nom spécifique qui leur est propre. Le mot grec ancien « </a:t>
            </a:r>
            <a:r>
              <a:rPr lang="fr-FR" dirty="0" err="1"/>
              <a:t>alkyon</a:t>
            </a:r>
            <a:r>
              <a:rPr lang="fr-FR" dirty="0"/>
              <a:t> » désigne uniquement le Martin-pêcheur et a été latinisé pour être réutilisé dans le nom de genre </a:t>
            </a:r>
            <a:r>
              <a:rPr lang="fr-FR" dirty="0" err="1"/>
              <a:t>Alcedo</a:t>
            </a:r>
            <a:r>
              <a:rPr lang="fr-FR" dirty="0"/>
              <a:t>. Le nom d'espèce </a:t>
            </a:r>
            <a:r>
              <a:rPr lang="fr-FR" dirty="0" err="1"/>
              <a:t>atthis</a:t>
            </a:r>
            <a:r>
              <a:rPr lang="fr-FR" dirty="0"/>
              <a:t> fait probablement référence à </a:t>
            </a:r>
            <a:r>
              <a:rPr lang="fr-FR" dirty="0" err="1"/>
              <a:t>Atthis</a:t>
            </a:r>
            <a:r>
              <a:rPr lang="fr-FR" dirty="0"/>
              <a:t>, la fille de </a:t>
            </a:r>
            <a:r>
              <a:rPr lang="fr-FR" dirty="0" err="1"/>
              <a:t>Cranaos</a:t>
            </a:r>
            <a:r>
              <a:rPr lang="fr-FR" dirty="0"/>
              <a:t>, roi légendaire d’Athènes (mythologie grecque).</a:t>
            </a:r>
          </a:p>
          <a:p>
            <a:endParaRPr lang="fr-FR" dirty="0"/>
          </a:p>
          <a:p>
            <a:r>
              <a:rPr lang="fr-FR" sz="1200" b="0" i="0" kern="1200" dirty="0">
                <a:solidFill>
                  <a:schemeClr val="tx1"/>
                </a:solidFill>
                <a:effectLst/>
                <a:latin typeface="+mn-lt"/>
                <a:ea typeface="+mn-ea"/>
                <a:cs typeface="+mn-cs"/>
              </a:rPr>
              <a:t>Les tentatives d’explications dans différentes sources sur l’origine du nom « martin » qui s’attache à de nombreuses espèces d’oiseaux (dont le Martin-pêcheur) sont contradictoires.</a:t>
            </a:r>
          </a:p>
          <a:p>
            <a:r>
              <a:rPr lang="fr-FR" sz="1200" b="0" i="0" kern="1200" dirty="0">
                <a:solidFill>
                  <a:schemeClr val="tx1"/>
                </a:solidFill>
                <a:effectLst/>
                <a:latin typeface="+mn-lt"/>
                <a:ea typeface="+mn-ea"/>
                <a:cs typeface="+mn-cs"/>
              </a:rPr>
              <a:t>Le caractère le plus frappant du Martin-pêcheur est son plumage. Son nom ne peut se rapporter qu’à sa couleur. A la racine chromatique </a:t>
            </a:r>
            <a:r>
              <a:rPr lang="fr-FR" sz="1200" b="0" i="1" kern="1200" dirty="0" err="1">
                <a:solidFill>
                  <a:schemeClr val="tx1"/>
                </a:solidFill>
                <a:effectLst/>
                <a:latin typeface="+mn-lt"/>
                <a:ea typeface="+mn-ea"/>
                <a:cs typeface="+mn-cs"/>
              </a:rPr>
              <a:t>mart</a:t>
            </a:r>
            <a:r>
              <a:rPr lang="fr-FR" sz="1200" b="0" i="1" kern="1200" dirty="0">
                <a:solidFill>
                  <a:schemeClr val="tx1"/>
                </a:solidFill>
                <a:effectLst/>
                <a:latin typeface="+mn-lt"/>
                <a:ea typeface="+mn-ea"/>
                <a:cs typeface="+mn-cs"/>
              </a:rPr>
              <a:t>-</a:t>
            </a:r>
            <a:r>
              <a:rPr lang="fr-FR" sz="1200" b="0" i="0" kern="1200" dirty="0">
                <a:solidFill>
                  <a:schemeClr val="tx1"/>
                </a:solidFill>
                <a:effectLst/>
                <a:latin typeface="+mn-lt"/>
                <a:ea typeface="+mn-ea"/>
                <a:cs typeface="+mn-cs"/>
              </a:rPr>
              <a:t> se rattachent différentes dénominations d’oiseaux ou animaux tachetés (Michel </a:t>
            </a:r>
            <a:r>
              <a:rPr lang="fr-FR" sz="1200" b="0" i="0" kern="1200" dirty="0" err="1">
                <a:solidFill>
                  <a:schemeClr val="tx1"/>
                </a:solidFill>
                <a:effectLst/>
                <a:latin typeface="+mn-lt"/>
                <a:ea typeface="+mn-ea"/>
                <a:cs typeface="+mn-cs"/>
              </a:rPr>
              <a:t>Desfayes</a:t>
            </a:r>
            <a:r>
              <a:rPr lang="fr-FR" sz="1200" b="0" i="0" kern="1200" dirty="0">
                <a:solidFill>
                  <a:schemeClr val="tx1"/>
                </a:solidFill>
                <a:effectLst/>
                <a:latin typeface="+mn-lt"/>
                <a:ea typeface="+mn-ea"/>
                <a:cs typeface="+mn-cs"/>
              </a:rPr>
              <a:t> dans </a:t>
            </a:r>
            <a:r>
              <a:rPr lang="fr-FR" sz="1200" b="0" i="0"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Origine des noms d'oiseaux et des mammifères d'Europe y compris l'espèce humaine</a:t>
            </a:r>
            <a:r>
              <a:rPr lang="fr-FR" sz="1200" b="0" i="0" kern="1200" dirty="0">
                <a:solidFill>
                  <a:schemeClr val="tx1"/>
                </a:solidFill>
                <a:effectLst/>
                <a:latin typeface="+mn-lt"/>
                <a:ea typeface="+mn-ea"/>
                <a:cs typeface="+mn-cs"/>
              </a:rPr>
              <a:t>).</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Selon d’autres sources (qui paraissent moins crédibles), le Martin-pêcheur aurait été nommé ainsi parce qu’il volerait comme le martinet, ou encore il aurait été nommé d’après le dieu Mars parce qu’il est connu par la bravoure et l’audace avec lesquelles il plonge sur les corbeaux, les faucons et les aigles ...</a:t>
            </a: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Peu importe finalement d'où vient ce nom à l'origine. Son nom, qui pour lui est depuis longtemps clair et unique, montre à quel point il est important et remarquable pour les humains depuis l'Antiquité.</a:t>
            </a:r>
            <a:endParaRPr lang="de-CH" dirty="0"/>
          </a:p>
          <a:p>
            <a:endParaRPr lang="de-CH" dirty="0"/>
          </a:p>
          <a:p>
            <a:endParaRPr lang="de-CH" dirty="0"/>
          </a:p>
          <a:p>
            <a:r>
              <a:rPr lang="de-CH" dirty="0" err="1"/>
              <a:t>Photo</a:t>
            </a:r>
            <a:r>
              <a:rPr lang="de-CH" dirty="0"/>
              <a:t> : Michael Gerber</a:t>
            </a:r>
          </a:p>
        </p:txBody>
      </p:sp>
      <p:sp>
        <p:nvSpPr>
          <p:cNvPr id="4" name="Foliennummernplatzhalter 3"/>
          <p:cNvSpPr>
            <a:spLocks noGrp="1"/>
          </p:cNvSpPr>
          <p:nvPr>
            <p:ph type="sldNum" sz="quarter" idx="5"/>
          </p:nvPr>
        </p:nvSpPr>
        <p:spPr/>
        <p:txBody>
          <a:bodyPr/>
          <a:lstStyle/>
          <a:p>
            <a:fld id="{8092378F-6CB0-4B76-A4DF-120CC0F0540F}" type="slidenum">
              <a:rPr lang="de-CH" smtClean="0"/>
              <a:t>13</a:t>
            </a:fld>
            <a:endParaRPr lang="de-CH"/>
          </a:p>
        </p:txBody>
      </p:sp>
    </p:spTree>
    <p:extLst>
      <p:ext uri="{BB962C8B-B14F-4D97-AF65-F5344CB8AC3E}">
        <p14:creationId xmlns:p14="http://schemas.microsoft.com/office/powerpoint/2010/main" val="2426715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Il est a peine plus grand qu’un moineau.</a:t>
            </a:r>
          </a:p>
          <a:p>
            <a:endParaRPr lang="fr-CH" dirty="0"/>
          </a:p>
          <a:p>
            <a:r>
              <a:rPr lang="fr-CH" dirty="0"/>
              <a:t>Avec ses 40 g, il pèse autant que 20 oursons en gomme ou trois pièces de 5 francs (poids par unité 13.2 g)</a:t>
            </a:r>
          </a:p>
          <a:p>
            <a:endParaRPr lang="fr-CH" dirty="0"/>
          </a:p>
          <a:p>
            <a:r>
              <a:rPr lang="fr-CH" noProof="0" dirty="0"/>
              <a:t>La quantité d’orange de la mandibule inférieure des femelle varie. Cela va d’un petit tiers à pratiquement toute la longueur de la mandibule. Mais la pointe est toujours noire.</a:t>
            </a:r>
          </a:p>
          <a:p>
            <a:endParaRPr lang="fr-CH" dirty="0"/>
          </a:p>
          <a:p>
            <a:endParaRPr lang="fr-CH" dirty="0"/>
          </a:p>
          <a:p>
            <a:r>
              <a:rPr lang="fr-CH" dirty="0"/>
              <a:t>Photo : Michael Gerber</a:t>
            </a:r>
          </a:p>
        </p:txBody>
      </p:sp>
      <p:sp>
        <p:nvSpPr>
          <p:cNvPr id="4" name="Foliennummernplatzhalter 3"/>
          <p:cNvSpPr>
            <a:spLocks noGrp="1"/>
          </p:cNvSpPr>
          <p:nvPr>
            <p:ph type="sldNum" sz="quarter" idx="5"/>
          </p:nvPr>
        </p:nvSpPr>
        <p:spPr/>
        <p:txBody>
          <a:bodyPr/>
          <a:lstStyle/>
          <a:p>
            <a:fld id="{8092378F-6CB0-4B76-A4DF-120CC0F0540F}" type="slidenum">
              <a:rPr lang="de-CH" smtClean="0"/>
              <a:t>14</a:t>
            </a:fld>
            <a:endParaRPr lang="de-CH"/>
          </a:p>
        </p:txBody>
      </p:sp>
    </p:spTree>
    <p:extLst>
      <p:ext uri="{BB962C8B-B14F-4D97-AF65-F5344CB8AC3E}">
        <p14:creationId xmlns:p14="http://schemas.microsoft.com/office/powerpoint/2010/main" val="3860496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La quantité d’orange de la mandibule inférieure des femelle varie. Cela va d’un petit tiers à pratiquement toute la longueur de la mandibule. Mais la pointe est toujours noire.</a:t>
            </a:r>
          </a:p>
          <a:p>
            <a:endParaRPr lang="fr-CH" noProof="0" dirty="0"/>
          </a:p>
          <a:p>
            <a:r>
              <a:rPr lang="fr-CH" noProof="0" dirty="0"/>
              <a:t>En comparant les deux images, ont voit aussi l’influence de la lumière du soleil qui fait briller le plumage.</a:t>
            </a:r>
          </a:p>
          <a:p>
            <a:endParaRPr lang="fr-CH" noProof="0" dirty="0"/>
          </a:p>
          <a:p>
            <a:endParaRPr lang="fr-CH" noProof="0" dirty="0"/>
          </a:p>
          <a:p>
            <a:r>
              <a:rPr lang="fr-CH" noProof="0" dirty="0"/>
              <a:t>Photo mâle : Michael Gerber</a:t>
            </a:r>
          </a:p>
          <a:p>
            <a:r>
              <a:rPr lang="fr-CH" noProof="0" dirty="0"/>
              <a:t>Photo femelle : </a:t>
            </a:r>
            <a:r>
              <a:rPr lang="fr-CH" noProof="0" dirty="0" err="1"/>
              <a:t>Wikimedia</a:t>
            </a:r>
            <a:endParaRPr lang="fr-CH" noProof="0" dirty="0"/>
          </a:p>
        </p:txBody>
      </p:sp>
      <p:sp>
        <p:nvSpPr>
          <p:cNvPr id="4" name="Foliennummernplatzhalter 3"/>
          <p:cNvSpPr>
            <a:spLocks noGrp="1"/>
          </p:cNvSpPr>
          <p:nvPr>
            <p:ph type="sldNum" sz="quarter" idx="5"/>
          </p:nvPr>
        </p:nvSpPr>
        <p:spPr/>
        <p:txBody>
          <a:bodyPr/>
          <a:lstStyle/>
          <a:p>
            <a:fld id="{8092378F-6CB0-4B76-A4DF-120CC0F0540F}" type="slidenum">
              <a:rPr lang="de-CH" smtClean="0"/>
              <a:t>15</a:t>
            </a:fld>
            <a:endParaRPr lang="de-CH"/>
          </a:p>
        </p:txBody>
      </p:sp>
    </p:spTree>
    <p:extLst>
      <p:ext uri="{BB962C8B-B14F-4D97-AF65-F5344CB8AC3E}">
        <p14:creationId xmlns:p14="http://schemas.microsoft.com/office/powerpoint/2010/main" val="2515238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Même chez les juvéniles qui ont pris leur envol, il faut aussi y regarder de près pour les distinguer des adultes. Au début, leur plumage est encore un peu plus terne, mais déjà très similaire à celui des adultes. Souvent, leur poitrine semble encore plus foncée en raison d'une bande verdâtre indistincte (« poitrine sale »). </a:t>
            </a:r>
          </a:p>
          <a:p>
            <a:endParaRPr lang="de-CH" dirty="0"/>
          </a:p>
          <a:p>
            <a:r>
              <a:rPr lang="fr-FR" dirty="0"/>
              <a:t>Au début, leur bec est encore plus court, mais il atteint sa taille adulte à la fin de l'été. Cependant, la pointe du bec des jeunes oiseaux est blanchâtre, ce qui peut parfois persister jusqu'au printemps suivant. </a:t>
            </a:r>
          </a:p>
          <a:p>
            <a:endParaRPr lang="de-CH" dirty="0"/>
          </a:p>
          <a:p>
            <a:r>
              <a:rPr lang="fr-FR" dirty="0"/>
              <a:t>Une autre caractéristique importante est la couleur des pattes : chez les adultes, elles sont d’un orange vif pendant la période de reproduction (mais peuvent présenter quelques taches en automne). Chez les jeunes oiseaux, les pattes sont brunes et il faut environ 6 à 8 mois pour qu'elles deviennent complètement orange.</a:t>
            </a:r>
          </a:p>
          <a:p>
            <a:endParaRPr lang="de-CH" dirty="0"/>
          </a:p>
          <a:p>
            <a:endParaRPr lang="de-CH" dirty="0"/>
          </a:p>
          <a:p>
            <a:r>
              <a:rPr lang="fr-CH" noProof="0" dirty="0"/>
              <a:t>Photo : www.eisvogel.land (images fantastiques dont ont peut acheter des versions imprimées)</a:t>
            </a:r>
          </a:p>
        </p:txBody>
      </p:sp>
      <p:sp>
        <p:nvSpPr>
          <p:cNvPr id="4" name="Foliennummernplatzhalter 3"/>
          <p:cNvSpPr>
            <a:spLocks noGrp="1"/>
          </p:cNvSpPr>
          <p:nvPr>
            <p:ph type="sldNum" sz="quarter" idx="5"/>
          </p:nvPr>
        </p:nvSpPr>
        <p:spPr/>
        <p:txBody>
          <a:bodyPr/>
          <a:lstStyle/>
          <a:p>
            <a:fld id="{8092378F-6CB0-4B76-A4DF-120CC0F0540F}" type="slidenum">
              <a:rPr lang="de-CH" smtClean="0"/>
              <a:t>16</a:t>
            </a:fld>
            <a:endParaRPr lang="de-CH"/>
          </a:p>
        </p:txBody>
      </p:sp>
    </p:spTree>
    <p:extLst>
      <p:ext uri="{BB962C8B-B14F-4D97-AF65-F5344CB8AC3E}">
        <p14:creationId xmlns:p14="http://schemas.microsoft.com/office/powerpoint/2010/main" val="1828177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117 espèces selon la nouvelle </a:t>
            </a:r>
            <a:r>
              <a:rPr lang="fr-CH" noProof="0" dirty="0" err="1"/>
              <a:t>AviList</a:t>
            </a:r>
            <a:r>
              <a:rPr lang="fr-CH"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La plus grande diversité se trouve sur les îles de l’Asie du Sud-Est.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Le Martin-chasseur géant d’Australie et le Martin-pêcheur géant d’Afrique (longueur du corps jusqu’à 46 cm) sont les plus grands représentants de la famille. La forme du bec trahit la nourriture consommée : les piscivores ont de longs becs pointus. Les espèces qui chasse à terre (p. ex. des lézards ou des insectes) ont des becs plus obtus.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La famille des Alcédinidés fait partie de l’ordre des Coraciiformes. Ses plus proches parents sont les Coraciidés (p. ex. Rollier d’Europe) et les Méropidés (p. ex. Guêpier d’Europe).</a:t>
            </a:r>
          </a:p>
          <a:p>
            <a:endParaRPr lang="fr-CH" noProof="0" dirty="0"/>
          </a:p>
          <a:p>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Toutes les images </a:t>
            </a:r>
            <a:r>
              <a:rPr lang="fr-CH" noProof="0" dirty="0" err="1"/>
              <a:t>Wikimedia</a:t>
            </a:r>
            <a:r>
              <a:rPr lang="fr-CH" noProof="0" dirty="0"/>
              <a:t>, sauf </a:t>
            </a:r>
            <a:r>
              <a:rPr lang="fr-CH" sz="1200" b="0" i="0" kern="1200" noProof="0" dirty="0">
                <a:solidFill>
                  <a:schemeClr val="tx1"/>
                </a:solidFill>
                <a:effectLst/>
                <a:latin typeface="+mn-lt"/>
                <a:ea typeface="+mn-ea"/>
                <a:cs typeface="+mn-cs"/>
              </a:rPr>
              <a:t>Martin-chasseur de Caroline</a:t>
            </a:r>
            <a:r>
              <a:rPr lang="fr-CH" noProof="0" dirty="0"/>
              <a:t> (Mathieu Bally) et Martin-chasseur bec-en-cuillère (Stephan Lorenz).</a:t>
            </a:r>
          </a:p>
        </p:txBody>
      </p:sp>
      <p:sp>
        <p:nvSpPr>
          <p:cNvPr id="4" name="Foliennummernplatzhalter 3"/>
          <p:cNvSpPr>
            <a:spLocks noGrp="1"/>
          </p:cNvSpPr>
          <p:nvPr>
            <p:ph type="sldNum" sz="quarter" idx="5"/>
          </p:nvPr>
        </p:nvSpPr>
        <p:spPr/>
        <p:txBody>
          <a:bodyPr/>
          <a:lstStyle/>
          <a:p>
            <a:fld id="{8092378F-6CB0-4B76-A4DF-120CC0F0540F}" type="slidenum">
              <a:rPr lang="de-CH" smtClean="0"/>
              <a:t>17</a:t>
            </a:fld>
            <a:endParaRPr lang="de-CH"/>
          </a:p>
        </p:txBody>
      </p:sp>
    </p:spTree>
    <p:extLst>
      <p:ext uri="{BB962C8B-B14F-4D97-AF65-F5344CB8AC3E}">
        <p14:creationId xmlns:p14="http://schemas.microsoft.com/office/powerpoint/2010/main" val="1813981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Les poissons représentent la nourriture principale. Ils sont avalés la tête la première.</a:t>
            </a:r>
          </a:p>
          <a:p>
            <a:endParaRPr lang="fr-CH" noProof="0" dirty="0"/>
          </a:p>
          <a:p>
            <a:endParaRPr lang="fr-CH" noProof="0" dirty="0"/>
          </a:p>
          <a:p>
            <a:endParaRPr lang="fr-CH" noProof="0" dirty="0"/>
          </a:p>
          <a:p>
            <a:r>
              <a:rPr lang="fr-CH" noProof="0" dirty="0"/>
              <a:t>Photo : www.eisvogel.land</a:t>
            </a:r>
          </a:p>
        </p:txBody>
      </p:sp>
      <p:sp>
        <p:nvSpPr>
          <p:cNvPr id="4" name="Foliennummernplatzhalter 3"/>
          <p:cNvSpPr>
            <a:spLocks noGrp="1"/>
          </p:cNvSpPr>
          <p:nvPr>
            <p:ph type="sldNum" sz="quarter" idx="5"/>
          </p:nvPr>
        </p:nvSpPr>
        <p:spPr/>
        <p:txBody>
          <a:bodyPr/>
          <a:lstStyle/>
          <a:p>
            <a:fld id="{8092378F-6CB0-4B76-A4DF-120CC0F0540F}" type="slidenum">
              <a:rPr lang="de-CH" smtClean="0"/>
              <a:t>18</a:t>
            </a:fld>
            <a:endParaRPr lang="de-CH"/>
          </a:p>
        </p:txBody>
      </p:sp>
    </p:spTree>
    <p:extLst>
      <p:ext uri="{BB962C8B-B14F-4D97-AF65-F5344CB8AC3E}">
        <p14:creationId xmlns:p14="http://schemas.microsoft.com/office/powerpoint/2010/main" val="4017278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Les pelotes de rejection sont surtout composées d’arêtes et d’écailles de poissons et sont donc très fragiles. Les pelotes permettent de reconstituer ce que le Martin-pêcheur a mangé. </a:t>
            </a:r>
          </a:p>
          <a:p>
            <a:endParaRPr lang="fr-CH" noProof="0" dirty="0"/>
          </a:p>
          <a:p>
            <a:r>
              <a:rPr lang="fr-CH" noProof="0" dirty="0"/>
              <a:t>Photo : www.eisvogel.land</a:t>
            </a:r>
          </a:p>
          <a:p>
            <a:r>
              <a:rPr lang="fr-CH" noProof="0" dirty="0"/>
              <a:t>Photo pelote : </a:t>
            </a:r>
            <a:r>
              <a:rPr lang="fr-CH" noProof="0" dirty="0" err="1"/>
              <a:t>Wikimedia</a:t>
            </a:r>
            <a:endParaRPr lang="fr-CH" noProof="0" dirty="0"/>
          </a:p>
        </p:txBody>
      </p:sp>
      <p:sp>
        <p:nvSpPr>
          <p:cNvPr id="4" name="Foliennummernplatzhalter 3"/>
          <p:cNvSpPr>
            <a:spLocks noGrp="1"/>
          </p:cNvSpPr>
          <p:nvPr>
            <p:ph type="sldNum" sz="quarter" idx="5"/>
          </p:nvPr>
        </p:nvSpPr>
        <p:spPr/>
        <p:txBody>
          <a:bodyPr/>
          <a:lstStyle/>
          <a:p>
            <a:fld id="{8092378F-6CB0-4B76-A4DF-120CC0F0540F}" type="slidenum">
              <a:rPr lang="de-CH" smtClean="0"/>
              <a:t>19</a:t>
            </a:fld>
            <a:endParaRPr lang="de-CH"/>
          </a:p>
        </p:txBody>
      </p:sp>
    </p:spTree>
    <p:extLst>
      <p:ext uri="{BB962C8B-B14F-4D97-AF65-F5344CB8AC3E}">
        <p14:creationId xmlns:p14="http://schemas.microsoft.com/office/powerpoint/2010/main" val="461276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Plus de 18’000 personne ont élu l'oiseau de l'année 2026, le suspense était grand : jusqu'à la fin, la course a été serrée et le résultat final est extrêmement serré. Le Martin-pêcheur a remporté la victoire avec seulement 30,5 % des voix, devançant de justesse le Cincle plongeur avec 30,2 %. Seules 53 voix ont fait la différence. Les trois autres oiseaux ont également leurs fans et se sont partagé les places suivantes avec une répartition relativement équilibrée des voix</a:t>
            </a:r>
            <a:r>
              <a:rPr lang="de-CH" dirty="0"/>
              <a:t>.</a:t>
            </a:r>
          </a:p>
        </p:txBody>
      </p:sp>
      <p:sp>
        <p:nvSpPr>
          <p:cNvPr id="4" name="Foliennummernplatzhalter 3"/>
          <p:cNvSpPr>
            <a:spLocks noGrp="1"/>
          </p:cNvSpPr>
          <p:nvPr>
            <p:ph type="sldNum" sz="quarter" idx="5"/>
          </p:nvPr>
        </p:nvSpPr>
        <p:spPr/>
        <p:txBody>
          <a:bodyPr/>
          <a:lstStyle/>
          <a:p>
            <a:fld id="{8092378F-6CB0-4B76-A4DF-120CC0F0540F}" type="slidenum">
              <a:rPr lang="de-CH" smtClean="0"/>
              <a:t>2</a:t>
            </a:fld>
            <a:endParaRPr lang="de-CH"/>
          </a:p>
        </p:txBody>
      </p:sp>
    </p:spTree>
    <p:extLst>
      <p:ext uri="{BB962C8B-B14F-4D97-AF65-F5344CB8AC3E}">
        <p14:creationId xmlns:p14="http://schemas.microsoft.com/office/powerpoint/2010/main" val="3671155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La littérature fournit différentes indications sur la quantité de nourriture qu’un Martin-pêcheur doit consommer par jour. Elle se situe généralement entre 35 et 50 % de son poids corporel.</a:t>
            </a:r>
          </a:p>
          <a:p>
            <a:endParaRPr lang="fr-CH" noProof="0" dirty="0"/>
          </a:p>
          <a:p>
            <a:r>
              <a:rPr lang="fr-CH" noProof="0" dirty="0"/>
              <a:t>Sur le site internet www.eisvogel.land, on ne peut pas seulement acheter de belles images, mais aussi apprendre des faits intéressants sur le poids des Martins-pêcheurs. Le photographe a installé une balance qui pèse le Martin-pêcheur sur son perchoir préféré avant et après la capture d’un poisson ! La plupart du temps, il pêche deux poissons l’un après l’autre, mais trois captures en 10 minutes ont aussi été observées. La prise de poids de 10.4 g équivaut à 20 kg de prise de nourriture en 10 minutes pour un homme de 80 kg !</a:t>
            </a:r>
          </a:p>
          <a:p>
            <a:endParaRPr lang="fr-CH" noProof="0" dirty="0"/>
          </a:p>
          <a:p>
            <a:r>
              <a:rPr lang="fr-CH" noProof="0" dirty="0"/>
              <a:t>Il montre également à quelle vitesse les Martins-pêcheurs perdent du poids, car ils ont un métabolisme très élevé. Cela représente un danger important, surtout en hiver, comme nous le verrons plus tard. Dans un article détaillé, il décrit une journée d’un Martin-pêcheur en hiver et la fréquence à laquelle il attrape des poissons. Au cours de la journée, il a attrapé 42 vairons, qui pesaient au total plus de 80 g ! Il a produit 4 pelotes de réjection.</a:t>
            </a:r>
          </a:p>
          <a:p>
            <a:endParaRPr lang="fr-CH" noProof="0" dirty="0"/>
          </a:p>
          <a:p>
            <a:endParaRPr lang="fr-CH" noProof="0" dirty="0"/>
          </a:p>
          <a:p>
            <a:r>
              <a:rPr lang="fr-CH" noProof="0" dirty="0"/>
              <a:t>Photo : www.eisvogel.land</a:t>
            </a:r>
          </a:p>
        </p:txBody>
      </p:sp>
      <p:sp>
        <p:nvSpPr>
          <p:cNvPr id="4" name="Foliennummernplatzhalter 3"/>
          <p:cNvSpPr>
            <a:spLocks noGrp="1"/>
          </p:cNvSpPr>
          <p:nvPr>
            <p:ph type="sldNum" sz="quarter" idx="5"/>
          </p:nvPr>
        </p:nvSpPr>
        <p:spPr/>
        <p:txBody>
          <a:bodyPr/>
          <a:lstStyle/>
          <a:p>
            <a:fld id="{8092378F-6CB0-4B76-A4DF-120CC0F0540F}" type="slidenum">
              <a:rPr lang="de-CH" smtClean="0"/>
              <a:t>20</a:t>
            </a:fld>
            <a:endParaRPr lang="de-CH"/>
          </a:p>
        </p:txBody>
      </p:sp>
    </p:spTree>
    <p:extLst>
      <p:ext uri="{BB962C8B-B14F-4D97-AF65-F5344CB8AC3E}">
        <p14:creationId xmlns:p14="http://schemas.microsoft.com/office/powerpoint/2010/main" val="114400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Souvent, il accélère le piqué par de courts battements d’ailes.</a:t>
            </a:r>
          </a:p>
          <a:p>
            <a:endParaRPr lang="fr-CH" noProof="0" dirty="0"/>
          </a:p>
          <a:p>
            <a:r>
              <a:rPr lang="fr-CH" noProof="0" dirty="0"/>
              <a:t>Dans des cas extrêmes, le Martin-pêcheur peut plonger jusqu’à une profondeur de 1 m. Mais la plupart du temps, les plongées sont beaucoup moins profondes. Il ne durent que quelques secondes (env. 2 à 3 secondes). </a:t>
            </a:r>
          </a:p>
          <a:p>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Photo : www.eisvogel.land</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21</a:t>
            </a:fld>
            <a:endParaRPr lang="de-CH"/>
          </a:p>
        </p:txBody>
      </p:sp>
    </p:spTree>
    <p:extLst>
      <p:ext uri="{BB962C8B-B14F-4D97-AF65-F5344CB8AC3E}">
        <p14:creationId xmlns:p14="http://schemas.microsoft.com/office/powerpoint/2010/main" val="2881580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fr-FR" dirty="0"/>
              <a:t>Il touche la surface à une vitesse pouvant atteindre 11 m/s ! Mais la forme de son bec est parfaitement adaptée pour plonger dans l'eau sans résistance notable ! S'il n'était pas aussi pointu, il déplacerait bien plus d'eau, ce qui alerterait les poissons beaucoup plus tôt grâce à l'onde de pression et leur permettrait de s'enfuir. Le bec a même servi d'inspiration aux concepteurs des trains à grande vitesse Shinkansen au Japon lorsqu'ils ont cherché dans la nature des modèles pour la conception de leurs trains.</a:t>
            </a:r>
            <a:endParaRPr lang="de-CH" dirty="0"/>
          </a:p>
          <a:p>
            <a:endParaRPr lang="de-CH" dirty="0"/>
          </a:p>
          <a:p>
            <a:r>
              <a:rPr lang="fr-FR" dirty="0"/>
              <a:t>Apparemment, toutes les espèces de martins-pêcheurs possèdent une variante spécifique des gènes Tau. Sous forme de protéines Tau, ceux-ci stabilisent le cerveau afin qu'il ne subisse aucun dommage en cas de choc. Chez l'être humain, un excès de ces protéines Tau est soupçonné de provoquer la maladie d'Alzheimer.</a:t>
            </a:r>
          </a:p>
          <a:p>
            <a:endParaRPr lang="de-CH" dirty="0"/>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err="1"/>
              <a:t>Photo</a:t>
            </a:r>
            <a:r>
              <a:rPr lang="de-CH" dirty="0"/>
              <a:t> : www.eisvogel.land</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err="1"/>
              <a:t>Photo</a:t>
            </a:r>
            <a:r>
              <a:rPr lang="de-CH" dirty="0"/>
              <a:t> Shinkansen 500 : Wikimedia</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22</a:t>
            </a:fld>
            <a:endParaRPr lang="de-CH"/>
          </a:p>
        </p:txBody>
      </p:sp>
    </p:spTree>
    <p:extLst>
      <p:ext uri="{BB962C8B-B14F-4D97-AF65-F5344CB8AC3E}">
        <p14:creationId xmlns:p14="http://schemas.microsoft.com/office/powerpoint/2010/main" val="4081588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Lorsque le Martin-pêcheur aperçoit une proie potentielle, il plonge tête la première dans l'eau comme une flèche. Au dernier moment, il replie ses ailes et ne les rouvre que pour freiner. Ses yeux restent ouverts, mais sont protégés avant l'immersion par une membrane nictitante qu'il peut rabattre et qui lui permet de continuer à voir (surtout les mouvements).</a:t>
            </a:r>
          </a:p>
          <a:p>
            <a:endParaRPr lang="fr-FR" dirty="0"/>
          </a:p>
          <a:p>
            <a:r>
              <a:rPr lang="fr-FR" dirty="0"/>
              <a:t>Lorsqu'il refait surface, il presse sa tête contre sa poitrine afin que son cou franchisse la surface en premier. Il sort alors son bec de l'eau et retourne à son perchoir.</a:t>
            </a:r>
          </a:p>
          <a:p>
            <a:endParaRPr lang="de-CH" dirty="0"/>
          </a:p>
          <a:p>
            <a:r>
              <a:rPr lang="fr-FR" dirty="0"/>
              <a:t>Les proies (principalement des poissons) sont frappées plusieurs fois contre le perchoir jusqu'à ce qu'elles soient assommées/mortes. Le nombre de coups dépend de la taille des poissons. Même les épinoches, avec leurs dangereuses épines, sont frappées contre le perchoir jusqu'à ce que leurs épines ne soient plus dressées et que le poisson puisse être avalé sans danger, la tête la première</a:t>
            </a:r>
            <a:r>
              <a:rPr lang="de-CH" dirty="0"/>
              <a:t>.</a:t>
            </a:r>
          </a:p>
          <a:p>
            <a:endParaRPr lang="de-CH" dirty="0"/>
          </a:p>
          <a:p>
            <a:endParaRPr lang="de-CH" dirty="0"/>
          </a:p>
          <a:p>
            <a:r>
              <a:rPr lang="de-CH" dirty="0" err="1"/>
              <a:t>Photo</a:t>
            </a:r>
            <a:r>
              <a:rPr lang="de-CH" dirty="0"/>
              <a:t> : Wikimedia</a:t>
            </a:r>
          </a:p>
        </p:txBody>
      </p:sp>
      <p:sp>
        <p:nvSpPr>
          <p:cNvPr id="4" name="Foliennummernplatzhalter 3"/>
          <p:cNvSpPr>
            <a:spLocks noGrp="1"/>
          </p:cNvSpPr>
          <p:nvPr>
            <p:ph type="sldNum" sz="quarter" idx="5"/>
          </p:nvPr>
        </p:nvSpPr>
        <p:spPr/>
        <p:txBody>
          <a:bodyPr/>
          <a:lstStyle/>
          <a:p>
            <a:fld id="{8092378F-6CB0-4B76-A4DF-120CC0F0540F}" type="slidenum">
              <a:rPr lang="de-CH" smtClean="0"/>
              <a:t>23</a:t>
            </a:fld>
            <a:endParaRPr lang="de-CH"/>
          </a:p>
        </p:txBody>
      </p:sp>
    </p:spTree>
    <p:extLst>
      <p:ext uri="{BB962C8B-B14F-4D97-AF65-F5344CB8AC3E}">
        <p14:creationId xmlns:p14="http://schemas.microsoft.com/office/powerpoint/2010/main" val="3010887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Malgré ses couleurs vives, le Martin-pêcheur peut souvent être étonnamment discret et difficile à observer. Pour augmenter vos chances de l'apercevoir, il est très utile de bien connaître ses cris. Voici une série de cris classiques que l'on entend souvent lorsqu'il est en vol. Les deux premiers cris, qui sont respectivement plus aigus et plus graves (TI-di), sont particulièrement caractéristiques. Mais il émet aussi souvent des sifflements aigus isolés.</a:t>
            </a:r>
          </a:p>
          <a:p>
            <a:endParaRPr lang="fr-CH" noProof="0" dirty="0"/>
          </a:p>
          <a:p>
            <a:r>
              <a:rPr lang="fr-CH" noProof="0" dirty="0"/>
              <a:t>Le spectrogramme représente graphiquement les sons : de gauche à droite se trouve l'axe temporel (en secondes), de bas en haut la fréquence (en kilohertz).</a:t>
            </a:r>
          </a:p>
          <a:p>
            <a:endParaRPr lang="fr-CH" noProof="0" dirty="0"/>
          </a:p>
          <a:p>
            <a:r>
              <a:rPr lang="fr-CH" noProof="0" dirty="0"/>
              <a:t>On entend généralement des cris, tandis que le chant (plus rare) consiste en une succession de sifflements différents, similaires aux cris mentionnés ci-dessus. Tous sont aigus (entre 5 et 7 kHz), ce qui les rend facilement audibles même lorsque le bruit de l'eau est fort (qui a une fréquence grave). Pendant la parade nuptiale, il semble également y avoir des duos entre les partenaires, qui se répondent l'un l'autre.</a:t>
            </a:r>
          </a:p>
          <a:p>
            <a:endParaRPr lang="fr-CH" noProof="0" dirty="0"/>
          </a:p>
          <a:p>
            <a:r>
              <a:rPr lang="fr-CH" noProof="0" dirty="0"/>
              <a:t>Le site internet www.bird-song.ch permet d’ailleurs d’apprendre de façon ludique les émissions sonores des oiseaux.</a:t>
            </a:r>
          </a:p>
          <a:p>
            <a:endParaRPr lang="fr-CH" noProof="0" dirty="0"/>
          </a:p>
          <a:p>
            <a:r>
              <a:rPr lang="fr-CH" noProof="0" dirty="0"/>
              <a:t>Enregistrement : xeno-canto.org, XC1068234</a:t>
            </a:r>
          </a:p>
        </p:txBody>
      </p:sp>
      <p:sp>
        <p:nvSpPr>
          <p:cNvPr id="4" name="Foliennummernplatzhalter 3"/>
          <p:cNvSpPr>
            <a:spLocks noGrp="1"/>
          </p:cNvSpPr>
          <p:nvPr>
            <p:ph type="sldNum" sz="quarter" idx="5"/>
          </p:nvPr>
        </p:nvSpPr>
        <p:spPr/>
        <p:txBody>
          <a:bodyPr/>
          <a:lstStyle/>
          <a:p>
            <a:fld id="{8092378F-6CB0-4B76-A4DF-120CC0F0540F}" type="slidenum">
              <a:rPr lang="de-CH" smtClean="0"/>
              <a:t>24</a:t>
            </a:fld>
            <a:endParaRPr lang="de-CH"/>
          </a:p>
        </p:txBody>
      </p:sp>
    </p:spTree>
    <p:extLst>
      <p:ext uri="{BB962C8B-B14F-4D97-AF65-F5344CB8AC3E}">
        <p14:creationId xmlns:p14="http://schemas.microsoft.com/office/powerpoint/2010/main" val="944889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Voici un autre exemple d’une série de cris que l’on peut fréquemment entendre. </a:t>
            </a:r>
          </a:p>
          <a:p>
            <a:endParaRPr lang="fr-CH" dirty="0"/>
          </a:p>
          <a:p>
            <a:endParaRPr lang="fr-CH" dirty="0"/>
          </a:p>
          <a:p>
            <a:r>
              <a:rPr lang="fr-CH" noProof="0" dirty="0"/>
              <a:t>Le site internet www.bird-song.ch permet d’ailleurs d’apprendre de façon ludique les émissions sonores des oiseaux.</a:t>
            </a:r>
          </a:p>
          <a:p>
            <a:endParaRPr lang="fr-CH" dirty="0"/>
          </a:p>
          <a:p>
            <a:r>
              <a:rPr lang="fr-CH" dirty="0"/>
              <a:t>Enregistrement : xeno-canto.org, XC1068234</a:t>
            </a:r>
          </a:p>
        </p:txBody>
      </p:sp>
      <p:sp>
        <p:nvSpPr>
          <p:cNvPr id="4" name="Foliennummernplatzhalter 3"/>
          <p:cNvSpPr>
            <a:spLocks noGrp="1"/>
          </p:cNvSpPr>
          <p:nvPr>
            <p:ph type="sldNum" sz="quarter" idx="5"/>
          </p:nvPr>
        </p:nvSpPr>
        <p:spPr/>
        <p:txBody>
          <a:bodyPr/>
          <a:lstStyle/>
          <a:p>
            <a:fld id="{8092378F-6CB0-4B76-A4DF-120CC0F0540F}" type="slidenum">
              <a:rPr lang="de-CH" smtClean="0"/>
              <a:t>25</a:t>
            </a:fld>
            <a:endParaRPr lang="de-CH"/>
          </a:p>
        </p:txBody>
      </p:sp>
    </p:spTree>
    <p:extLst>
      <p:ext uri="{BB962C8B-B14F-4D97-AF65-F5344CB8AC3E}">
        <p14:creationId xmlns:p14="http://schemas.microsoft.com/office/powerpoint/2010/main" val="3142651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Le Martin-pêcheur reste en principe dans son territoire si la météo et la disponibilité de la nourriture le permettent.</a:t>
            </a:r>
          </a:p>
          <a:p>
            <a:endParaRPr lang="fr-CH" noProof="0" dirty="0"/>
          </a:p>
          <a:p>
            <a:r>
              <a:rPr lang="fr-CH" noProof="0" dirty="0"/>
              <a:t>Poursuites au ras de l’eau : Les Martins-pêcheurs se poursuivent en vol rapide juste au-dessus de la surface de l’eau et en lançant des cris stridents. Parfois, plus de deux Martins-pêcheurs participent à ces poursuites.</a:t>
            </a:r>
          </a:p>
          <a:p>
            <a:endParaRPr lang="fr-CH" noProof="0" dirty="0"/>
          </a:p>
          <a:p>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Photo : </a:t>
            </a:r>
            <a:r>
              <a:rPr lang="fr-CH" sz="1200" noProof="0" dirty="0">
                <a:solidFill>
                  <a:schemeClr val="bg1"/>
                </a:solidFill>
              </a:rPr>
              <a:t>Markus Nobel</a:t>
            </a:r>
          </a:p>
        </p:txBody>
      </p:sp>
      <p:sp>
        <p:nvSpPr>
          <p:cNvPr id="4" name="Foliennummernplatzhalter 3"/>
          <p:cNvSpPr>
            <a:spLocks noGrp="1"/>
          </p:cNvSpPr>
          <p:nvPr>
            <p:ph type="sldNum" sz="quarter" idx="5"/>
          </p:nvPr>
        </p:nvSpPr>
        <p:spPr/>
        <p:txBody>
          <a:bodyPr/>
          <a:lstStyle/>
          <a:p>
            <a:fld id="{8092378F-6CB0-4B76-A4DF-120CC0F0540F}" type="slidenum">
              <a:rPr lang="de-CH" smtClean="0"/>
              <a:t>26</a:t>
            </a:fld>
            <a:endParaRPr lang="de-CH"/>
          </a:p>
        </p:txBody>
      </p:sp>
    </p:spTree>
    <p:extLst>
      <p:ext uri="{BB962C8B-B14F-4D97-AF65-F5344CB8AC3E}">
        <p14:creationId xmlns:p14="http://schemas.microsoft.com/office/powerpoint/2010/main" val="898176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Les vols poursuites ne sont pas les seuls comportements à montrer que le mâle et la femelle doivent d'abord s'habituer l’un à l’autre.</a:t>
            </a:r>
            <a:endParaRPr lang="de-CH" dirty="0"/>
          </a:p>
          <a:p>
            <a:endParaRPr lang="de-CH" dirty="0"/>
          </a:p>
          <a:p>
            <a:endParaRPr lang="de-CH" dirty="0"/>
          </a:p>
          <a:p>
            <a:r>
              <a:rPr lang="de-CH" dirty="0" err="1"/>
              <a:t>Photo</a:t>
            </a:r>
            <a:r>
              <a:rPr lang="de-CH" dirty="0"/>
              <a:t> : </a:t>
            </a:r>
            <a:r>
              <a:rPr lang="de-CH" sz="1200" dirty="0">
                <a:solidFill>
                  <a:schemeClr val="bg1"/>
                </a:solidFill>
              </a:rPr>
              <a:t>Markus Nobel</a:t>
            </a:r>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27</a:t>
            </a:fld>
            <a:endParaRPr lang="de-CH"/>
          </a:p>
        </p:txBody>
      </p:sp>
    </p:spTree>
    <p:extLst>
      <p:ext uri="{BB962C8B-B14F-4D97-AF65-F5344CB8AC3E}">
        <p14:creationId xmlns:p14="http://schemas.microsoft.com/office/powerpoint/2010/main" val="3568869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Parfois</a:t>
            </a:r>
            <a:r>
              <a:rPr lang="de-CH" dirty="0"/>
              <a:t>, ça </a:t>
            </a:r>
            <a:r>
              <a:rPr lang="de-CH" dirty="0" err="1"/>
              <a:t>devient</a:t>
            </a:r>
            <a:r>
              <a:rPr lang="de-CH" dirty="0"/>
              <a:t> </a:t>
            </a:r>
            <a:r>
              <a:rPr lang="de-CH" dirty="0" err="1"/>
              <a:t>assez</a:t>
            </a:r>
            <a:r>
              <a:rPr lang="de-CH" dirty="0"/>
              <a:t> brutal ...</a:t>
            </a:r>
          </a:p>
          <a:p>
            <a:endParaRPr lang="de-CH" dirty="0"/>
          </a:p>
          <a:p>
            <a:endParaRPr lang="de-CH" dirty="0"/>
          </a:p>
          <a:p>
            <a:endParaRPr lang="de-CH" dirty="0"/>
          </a:p>
          <a:p>
            <a:r>
              <a:rPr lang="de-CH" dirty="0" err="1"/>
              <a:t>Photo</a:t>
            </a:r>
            <a:r>
              <a:rPr lang="de-CH" dirty="0"/>
              <a:t> : </a:t>
            </a:r>
            <a:r>
              <a:rPr lang="de-CH" sz="1200" dirty="0">
                <a:solidFill>
                  <a:schemeClr val="bg1"/>
                </a:solidFill>
              </a:rPr>
              <a:t>Markus Nobel</a:t>
            </a:r>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28</a:t>
            </a:fld>
            <a:endParaRPr lang="de-CH"/>
          </a:p>
        </p:txBody>
      </p:sp>
    </p:spTree>
    <p:extLst>
      <p:ext uri="{BB962C8B-B14F-4D97-AF65-F5344CB8AC3E}">
        <p14:creationId xmlns:p14="http://schemas.microsoft.com/office/powerpoint/2010/main" val="1540691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Parfois</a:t>
            </a:r>
            <a:r>
              <a:rPr lang="de-CH" dirty="0"/>
              <a:t>, ça </a:t>
            </a:r>
            <a:r>
              <a:rPr lang="de-CH" dirty="0" err="1"/>
              <a:t>devient</a:t>
            </a:r>
            <a:r>
              <a:rPr lang="de-CH" dirty="0"/>
              <a:t> </a:t>
            </a:r>
            <a:r>
              <a:rPr lang="de-CH" dirty="0" err="1"/>
              <a:t>assez</a:t>
            </a:r>
            <a:r>
              <a:rPr lang="de-CH" dirty="0"/>
              <a:t> brutal ...</a:t>
            </a:r>
          </a:p>
          <a:p>
            <a:endParaRPr lang="de-CH" dirty="0"/>
          </a:p>
          <a:p>
            <a:endParaRPr lang="de-CH" dirty="0"/>
          </a:p>
          <a:p>
            <a:endParaRPr lang="de-CH" dirty="0"/>
          </a:p>
          <a:p>
            <a:r>
              <a:rPr lang="de-CH" dirty="0" err="1"/>
              <a:t>Photo</a:t>
            </a:r>
            <a:r>
              <a:rPr lang="de-CH" dirty="0"/>
              <a:t> : </a:t>
            </a:r>
            <a:r>
              <a:rPr lang="de-CH" sz="1200" dirty="0">
                <a:solidFill>
                  <a:schemeClr val="bg1"/>
                </a:solidFill>
              </a:rPr>
              <a:t>Markus Nobel</a:t>
            </a:r>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29</a:t>
            </a:fld>
            <a:endParaRPr lang="de-CH"/>
          </a:p>
        </p:txBody>
      </p:sp>
    </p:spTree>
    <p:extLst>
      <p:ext uri="{BB962C8B-B14F-4D97-AF65-F5344CB8AC3E}">
        <p14:creationId xmlns:p14="http://schemas.microsoft.com/office/powerpoint/2010/main" val="2323991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Le Martin-pêcheur d’Europe à une large distribution allant de l’Europe à l’Indonésie. Il reste toute l’année dans certaines régions (en vert). Mais les sites de nidification de Scandinavie et du nord-est sont quittés en hiver (en jaune). Ces oiseaux passent l’hiver dans le sud de l’Europe, le Moyen-Orient ou en Afrique du Nord (vert + bleu).</a:t>
            </a:r>
          </a:p>
          <a:p>
            <a:r>
              <a:rPr lang="fr-CH" noProof="0" dirty="0"/>
              <a:t>On admet actuellement l’existence de 7 sous-espèces. En Europe, on trouve les sous-espèces A. a. </a:t>
            </a:r>
            <a:r>
              <a:rPr lang="fr-CH" noProof="0" dirty="0" err="1"/>
              <a:t>atthis</a:t>
            </a:r>
            <a:r>
              <a:rPr lang="fr-CH" noProof="0" dirty="0"/>
              <a:t> et A. a. </a:t>
            </a:r>
            <a:r>
              <a:rPr lang="fr-CH" noProof="0" dirty="0" err="1"/>
              <a:t>ispida</a:t>
            </a:r>
            <a:r>
              <a:rPr lang="fr-CH" noProof="0" dirty="0"/>
              <a:t> qui ne diffèrent que très peu.</a:t>
            </a:r>
          </a:p>
          <a:p>
            <a:endParaRPr lang="de-CH" dirty="0"/>
          </a:p>
          <a:p>
            <a:endParaRPr lang="de-CH" dirty="0"/>
          </a:p>
          <a:p>
            <a:endParaRPr lang="de-CH" dirty="0"/>
          </a:p>
          <a:p>
            <a:r>
              <a:rPr lang="de-CH" dirty="0"/>
              <a:t>Quelle: BirdLife International</a:t>
            </a:r>
          </a:p>
        </p:txBody>
      </p:sp>
      <p:sp>
        <p:nvSpPr>
          <p:cNvPr id="4" name="Foliennummernplatzhalter 3"/>
          <p:cNvSpPr>
            <a:spLocks noGrp="1"/>
          </p:cNvSpPr>
          <p:nvPr>
            <p:ph type="sldNum" sz="quarter" idx="5"/>
          </p:nvPr>
        </p:nvSpPr>
        <p:spPr/>
        <p:txBody>
          <a:bodyPr/>
          <a:lstStyle/>
          <a:p>
            <a:fld id="{8092378F-6CB0-4B76-A4DF-120CC0F0540F}" type="slidenum">
              <a:rPr lang="de-CH" smtClean="0"/>
              <a:t>3</a:t>
            </a:fld>
            <a:endParaRPr lang="de-CH"/>
          </a:p>
        </p:txBody>
      </p:sp>
    </p:spTree>
    <p:extLst>
      <p:ext uri="{BB962C8B-B14F-4D97-AF65-F5344CB8AC3E}">
        <p14:creationId xmlns:p14="http://schemas.microsoft.com/office/powerpoint/2010/main" val="362916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Parfois</a:t>
            </a:r>
            <a:r>
              <a:rPr lang="de-CH" dirty="0"/>
              <a:t>, ça </a:t>
            </a:r>
            <a:r>
              <a:rPr lang="de-CH" dirty="0" err="1"/>
              <a:t>devient</a:t>
            </a:r>
            <a:r>
              <a:rPr lang="de-CH" dirty="0"/>
              <a:t> </a:t>
            </a:r>
            <a:r>
              <a:rPr lang="de-CH" dirty="0" err="1"/>
              <a:t>assez</a:t>
            </a:r>
            <a:r>
              <a:rPr lang="de-CH" dirty="0"/>
              <a:t> brutal ...</a:t>
            </a:r>
          </a:p>
          <a:p>
            <a:endParaRPr lang="de-CH" dirty="0"/>
          </a:p>
          <a:p>
            <a:endParaRPr lang="de-CH" dirty="0"/>
          </a:p>
          <a:p>
            <a:endParaRPr lang="de-CH" dirty="0"/>
          </a:p>
          <a:p>
            <a:r>
              <a:rPr lang="de-CH" dirty="0" err="1"/>
              <a:t>Photo</a:t>
            </a:r>
            <a:r>
              <a:rPr lang="de-CH" dirty="0"/>
              <a:t> : </a:t>
            </a:r>
            <a:r>
              <a:rPr lang="de-CH" sz="1200" dirty="0">
                <a:solidFill>
                  <a:schemeClr val="bg1"/>
                </a:solidFill>
              </a:rPr>
              <a:t>Markus Nobel</a:t>
            </a:r>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30</a:t>
            </a:fld>
            <a:endParaRPr lang="de-CH"/>
          </a:p>
        </p:txBody>
      </p:sp>
    </p:spTree>
    <p:extLst>
      <p:ext uri="{BB962C8B-B14F-4D97-AF65-F5344CB8AC3E}">
        <p14:creationId xmlns:p14="http://schemas.microsoft.com/office/powerpoint/2010/main" val="2264054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Un cadeau du mâle aidera certainement à apaiser les esprits.</a:t>
            </a:r>
          </a:p>
          <a:p>
            <a:endParaRPr lang="fr-CH" noProof="0" dirty="0"/>
          </a:p>
          <a:p>
            <a:endParaRPr lang="fr-CH" noProof="0" dirty="0"/>
          </a:p>
          <a:p>
            <a:endParaRPr lang="fr-CH" noProof="0" dirty="0"/>
          </a:p>
          <a:p>
            <a:r>
              <a:rPr lang="fr-CH" noProof="0" dirty="0"/>
              <a:t>Photo : </a:t>
            </a:r>
            <a:r>
              <a:rPr lang="fr-CH" sz="1200" noProof="0" dirty="0">
                <a:solidFill>
                  <a:schemeClr val="bg1"/>
                </a:solidFill>
              </a:rPr>
              <a:t>Markus Nobel</a:t>
            </a:r>
            <a:endParaRPr lang="fr-CH" noProof="0" dirty="0"/>
          </a:p>
        </p:txBody>
      </p:sp>
      <p:sp>
        <p:nvSpPr>
          <p:cNvPr id="4" name="Foliennummernplatzhalter 3"/>
          <p:cNvSpPr>
            <a:spLocks noGrp="1"/>
          </p:cNvSpPr>
          <p:nvPr>
            <p:ph type="sldNum" sz="quarter" idx="5"/>
          </p:nvPr>
        </p:nvSpPr>
        <p:spPr/>
        <p:txBody>
          <a:bodyPr/>
          <a:lstStyle/>
          <a:p>
            <a:fld id="{8092378F-6CB0-4B76-A4DF-120CC0F0540F}" type="slidenum">
              <a:rPr lang="de-CH" smtClean="0"/>
              <a:t>31</a:t>
            </a:fld>
            <a:endParaRPr lang="de-CH"/>
          </a:p>
        </p:txBody>
      </p:sp>
    </p:spTree>
    <p:extLst>
      <p:ext uri="{BB962C8B-B14F-4D97-AF65-F5344CB8AC3E}">
        <p14:creationId xmlns:p14="http://schemas.microsoft.com/office/powerpoint/2010/main" val="547218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Le mâle offre à la femelle des cadeaux nuptiaux sous forme de poissons, larves de libellules, etc. </a:t>
            </a:r>
          </a:p>
          <a:p>
            <a:endParaRPr lang="fr-CH" noProof="0" dirty="0"/>
          </a:p>
          <a:p>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Photo : </a:t>
            </a:r>
            <a:r>
              <a:rPr lang="fr-CH" sz="1200" noProof="0" dirty="0">
                <a:solidFill>
                  <a:schemeClr val="bg1"/>
                </a:solidFill>
              </a:rPr>
              <a:t>Eduard </a:t>
            </a:r>
            <a:r>
              <a:rPr lang="fr-CH" sz="1200" noProof="0" dirty="0" err="1">
                <a:solidFill>
                  <a:schemeClr val="bg1"/>
                </a:solidFill>
              </a:rPr>
              <a:t>Germann</a:t>
            </a:r>
            <a:endParaRPr lang="fr-CH" sz="1200" noProof="0" dirty="0">
              <a:solidFill>
                <a:schemeClr val="bg1"/>
              </a:solidFill>
            </a:endParaRP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32</a:t>
            </a:fld>
            <a:endParaRPr lang="de-CH"/>
          </a:p>
        </p:txBody>
      </p:sp>
    </p:spTree>
    <p:extLst>
      <p:ext uri="{BB962C8B-B14F-4D97-AF65-F5344CB8AC3E}">
        <p14:creationId xmlns:p14="http://schemas.microsoft.com/office/powerpoint/2010/main" val="2517795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endParaRPr lang="de-CH" dirty="0"/>
          </a:p>
          <a:p>
            <a:endParaRPr lang="de-CH" dirty="0"/>
          </a:p>
          <a:p>
            <a:r>
              <a:rPr lang="de-CH" dirty="0" err="1"/>
              <a:t>Photo</a:t>
            </a:r>
            <a:r>
              <a:rPr lang="de-CH" dirty="0"/>
              <a:t> : Wikimedia</a:t>
            </a:r>
          </a:p>
        </p:txBody>
      </p:sp>
      <p:sp>
        <p:nvSpPr>
          <p:cNvPr id="4" name="Foliennummernplatzhalter 3"/>
          <p:cNvSpPr>
            <a:spLocks noGrp="1"/>
          </p:cNvSpPr>
          <p:nvPr>
            <p:ph type="sldNum" sz="quarter" idx="5"/>
          </p:nvPr>
        </p:nvSpPr>
        <p:spPr/>
        <p:txBody>
          <a:bodyPr/>
          <a:lstStyle/>
          <a:p>
            <a:fld id="{8092378F-6CB0-4B76-A4DF-120CC0F0540F}" type="slidenum">
              <a:rPr lang="de-CH" smtClean="0"/>
              <a:t>33</a:t>
            </a:fld>
            <a:endParaRPr lang="de-CH"/>
          </a:p>
        </p:txBody>
      </p:sp>
    </p:spTree>
    <p:extLst>
      <p:ext uri="{BB962C8B-B14F-4D97-AF65-F5344CB8AC3E}">
        <p14:creationId xmlns:p14="http://schemas.microsoft.com/office/powerpoint/2010/main" val="2103704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fr-FR" dirty="0"/>
              <a:t>Le substrat est souvent limoneux-sableux. Il doit être suffisamment meuble pour pouvoir y creuser, tout en étant suffisamment dur pour que la galerie de nidification ne s’effondre pas.</a:t>
            </a:r>
          </a:p>
          <a:p>
            <a:endParaRPr lang="fr-FR" dirty="0"/>
          </a:p>
          <a:p>
            <a:endParaRPr lang="de-CH" dirty="0"/>
          </a:p>
          <a:p>
            <a:endParaRPr lang="de-CH" dirty="0"/>
          </a:p>
          <a:p>
            <a:r>
              <a:rPr lang="de-CH" dirty="0" err="1"/>
              <a:t>Photo</a:t>
            </a:r>
            <a:r>
              <a:rPr lang="de-CH" dirty="0"/>
              <a:t> : Martin Gerber</a:t>
            </a:r>
          </a:p>
        </p:txBody>
      </p:sp>
      <p:sp>
        <p:nvSpPr>
          <p:cNvPr id="4" name="Foliennummernplatzhalter 3"/>
          <p:cNvSpPr>
            <a:spLocks noGrp="1"/>
          </p:cNvSpPr>
          <p:nvPr>
            <p:ph type="sldNum" sz="quarter" idx="5"/>
          </p:nvPr>
        </p:nvSpPr>
        <p:spPr/>
        <p:txBody>
          <a:bodyPr/>
          <a:lstStyle/>
          <a:p>
            <a:fld id="{8092378F-6CB0-4B76-A4DF-120CC0F0540F}" type="slidenum">
              <a:rPr lang="de-CH" smtClean="0"/>
              <a:t>34</a:t>
            </a:fld>
            <a:endParaRPr lang="de-CH"/>
          </a:p>
        </p:txBody>
      </p:sp>
    </p:spTree>
    <p:extLst>
      <p:ext uri="{BB962C8B-B14F-4D97-AF65-F5344CB8AC3E}">
        <p14:creationId xmlns:p14="http://schemas.microsoft.com/office/powerpoint/2010/main" val="634491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Les disques racinaires d'arbres tombés servent également régulièrement de site de reproduction. Ils ne doivent pas nécessairement se trouver au bord de l'eau, mais peuvent même être situées à plusieurs centaines de mètres (jusqu'à un kilomètre dans les cas extrêmes), par exemple dans la forêt. Dans les zones dépourvues de parois abruptes appropriées, comme dans les forêts alluviales, les disques racinaires constituent un bon site de reproduction. Ils peuvent être utilisés pendant des années, comme le montre la deuxième photo avec plusieurs galeries de nidification.</a:t>
            </a:r>
            <a:endParaRPr lang="de-CH" dirty="0"/>
          </a:p>
          <a:p>
            <a:endParaRPr lang="de-CH" dirty="0"/>
          </a:p>
          <a:p>
            <a:r>
              <a:rPr lang="de-CH" dirty="0" err="1"/>
              <a:t>Photos</a:t>
            </a:r>
            <a:r>
              <a:rPr lang="de-CH" dirty="0"/>
              <a:t> : Claudia Müller</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35</a:t>
            </a:fld>
            <a:endParaRPr lang="de-CH"/>
          </a:p>
        </p:txBody>
      </p:sp>
    </p:spTree>
    <p:extLst>
      <p:ext uri="{BB962C8B-B14F-4D97-AF65-F5344CB8AC3E}">
        <p14:creationId xmlns:p14="http://schemas.microsoft.com/office/powerpoint/2010/main" val="40624523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 creusement de la galerie peut prendre jusqu'à 10 jours. Au début, ils volent sans cesse vers la paroi et la frappent avec leur bec. Parfois même en vol stationnaire. Lorsqu'un petit creux est formé, ils essaient de s'y accrocher, puis continuent à creuser avec leur bec et leurs griffes.</a:t>
            </a:r>
          </a:p>
          <a:p>
            <a:endParaRPr lang="fr-FR" dirty="0"/>
          </a:p>
          <a:p>
            <a:r>
              <a:rPr lang="fr-FR" dirty="0"/>
              <a:t>Les galeries sont légèrement inclinées afin que les excréments que les oisillons déposent dans la galerie depuis la cavité de nidification puissent s'écouler. Vers la fin de la couvaison, les oiseaux adultes ont du mal à atteindre les oisillons à travers ce dépôt de fientes. Ils se nettoient donc beaucoup. On suppose que la galerie souillée et la forte odeur d'ammoniac constituent une certaine protection contre les prédateurs.</a:t>
            </a:r>
          </a:p>
          <a:p>
            <a:endParaRPr lang="de-CH" dirty="0"/>
          </a:p>
          <a:p>
            <a:r>
              <a:rPr lang="fr-CH" noProof="0" dirty="0"/>
              <a:t>La longueur de la galerie est variable et dépend du substrat : un peu plus longue dans un sol sableux, plus courte dans du limon plus dur ou dans les disques racinaires. </a:t>
            </a:r>
          </a:p>
          <a:p>
            <a:endParaRPr lang="fr-CH" noProof="0" dirty="0"/>
          </a:p>
          <a:p>
            <a:r>
              <a:rPr lang="fr-CH" noProof="0" dirty="0"/>
              <a:t>Les </a:t>
            </a:r>
            <a:r>
              <a:rPr lang="fr-CH" noProof="0" dirty="0" err="1"/>
              <a:t>oeufs</a:t>
            </a:r>
            <a:r>
              <a:rPr lang="fr-CH" noProof="0" dirty="0"/>
              <a:t> sont déposés dans la cavité de nidification (diamètre env. 15-17 cm, hauteur env. 12 cm) à même le sol, sans matériel de nidification. Au cours de la nidification, les pelotes s’accumulent dans la cavité et peuvent former une bonne couche.</a:t>
            </a:r>
          </a:p>
          <a:p>
            <a:endParaRPr lang="fr-CH" noProof="0" dirty="0"/>
          </a:p>
          <a:p>
            <a:r>
              <a:rPr lang="fr-CH" noProof="0" dirty="0"/>
              <a:t>Les perchoirs à proximité de la galerie de nidification sont appréciés. Le Martin-pêcheur s’y perchent généralement avant de se rendre dans la galerie de nidification.</a:t>
            </a:r>
          </a:p>
          <a:p>
            <a:endParaRPr lang="fr-CH" noProof="0" dirty="0"/>
          </a:p>
          <a:p>
            <a:endParaRPr lang="fr-CH" noProof="0" dirty="0"/>
          </a:p>
          <a:p>
            <a:r>
              <a:rPr lang="fr-CH" noProof="0" dirty="0"/>
              <a:t>Photo : Dieter </a:t>
            </a:r>
            <a:r>
              <a:rPr lang="fr-CH" noProof="0" dirty="0" err="1"/>
              <a:t>Hopf</a:t>
            </a:r>
            <a:endParaRPr lang="fr-CH" noProof="0" dirty="0"/>
          </a:p>
        </p:txBody>
      </p:sp>
      <p:sp>
        <p:nvSpPr>
          <p:cNvPr id="4" name="Foliennummernplatzhalter 3"/>
          <p:cNvSpPr>
            <a:spLocks noGrp="1"/>
          </p:cNvSpPr>
          <p:nvPr>
            <p:ph type="sldNum" sz="quarter" idx="5"/>
          </p:nvPr>
        </p:nvSpPr>
        <p:spPr/>
        <p:txBody>
          <a:bodyPr/>
          <a:lstStyle/>
          <a:p>
            <a:fld id="{8092378F-6CB0-4B76-A4DF-120CC0F0540F}" type="slidenum">
              <a:rPr lang="de-CH" smtClean="0"/>
              <a:t>36</a:t>
            </a:fld>
            <a:endParaRPr lang="de-CH"/>
          </a:p>
        </p:txBody>
      </p:sp>
    </p:spTree>
    <p:extLst>
      <p:ext uri="{BB962C8B-B14F-4D97-AF65-F5344CB8AC3E}">
        <p14:creationId xmlns:p14="http://schemas.microsoft.com/office/powerpoint/2010/main" val="23442095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Un </a:t>
            </a:r>
            <a:r>
              <a:rPr lang="fr-CH" noProof="0" dirty="0" err="1"/>
              <a:t>oeuf</a:t>
            </a:r>
            <a:r>
              <a:rPr lang="fr-CH" noProof="0" dirty="0"/>
              <a:t> est pondu par jour.</a:t>
            </a:r>
          </a:p>
          <a:p>
            <a:endParaRPr lang="fr-CH" noProof="0" dirty="0"/>
          </a:p>
          <a:p>
            <a:r>
              <a:rPr lang="fr-CH" noProof="0" dirty="0"/>
              <a:t>Un </a:t>
            </a:r>
            <a:r>
              <a:rPr lang="fr-CH" noProof="0" dirty="0" err="1"/>
              <a:t>oeuf</a:t>
            </a:r>
            <a:r>
              <a:rPr lang="fr-CH" noProof="0" dirty="0"/>
              <a:t> pèse 4.4 g, 7 </a:t>
            </a:r>
            <a:r>
              <a:rPr lang="fr-CH" noProof="0" dirty="0" err="1"/>
              <a:t>oeufs</a:t>
            </a:r>
            <a:r>
              <a:rPr lang="fr-CH" noProof="0" dirty="0"/>
              <a:t> représentent donc plus de 30 g, autrement dit plus de 70 % du poids de la femelle !</a:t>
            </a:r>
          </a:p>
          <a:p>
            <a:endParaRPr lang="fr-CH" noProof="0" dirty="0"/>
          </a:p>
          <a:p>
            <a:r>
              <a:rPr lang="fr-CH" noProof="0" dirty="0"/>
              <a:t>Lorsque les adultes se relayent pour la couvaison, l’oiseau qui est à l’extérieur pousse une série de cris signifiant à l’oiseau en train de couver qu’il peut sortir et laisser sa place.</a:t>
            </a:r>
          </a:p>
          <a:p>
            <a:endParaRPr lang="fr-CH" noProof="0" dirty="0"/>
          </a:p>
          <a:p>
            <a:r>
              <a:rPr lang="fr-CH" noProof="0" dirty="0"/>
              <a:t>Lorsque les conditions sont bonnes, 2 à 3 nichées sont faites par année. Elles peuvent même partiellement se superposer. La première nichée a lieu généralement fin avril / début mai, la suivante juin/juillet et une potentielle troisième à début août (date de l’éclosion).</a:t>
            </a:r>
          </a:p>
          <a:p>
            <a:endParaRPr lang="fr-CH" noProof="0" dirty="0"/>
          </a:p>
          <a:p>
            <a:endParaRPr lang="fr-CH" noProof="0" dirty="0"/>
          </a:p>
          <a:p>
            <a:r>
              <a:rPr lang="fr-CH" noProof="0" dirty="0"/>
              <a:t>Photo </a:t>
            </a:r>
            <a:r>
              <a:rPr lang="fr-CH" noProof="0" dirty="0" err="1"/>
              <a:t>oeufs</a:t>
            </a:r>
            <a:r>
              <a:rPr lang="fr-CH" noProof="0" dirty="0"/>
              <a:t> : </a:t>
            </a:r>
            <a:r>
              <a:rPr lang="fr-CH" noProof="0" dirty="0" err="1"/>
              <a:t>Wikimedia</a:t>
            </a:r>
            <a:endParaRPr lang="fr-CH" noProof="0" dirty="0"/>
          </a:p>
        </p:txBody>
      </p:sp>
      <p:sp>
        <p:nvSpPr>
          <p:cNvPr id="4" name="Foliennummernplatzhalter 3"/>
          <p:cNvSpPr>
            <a:spLocks noGrp="1"/>
          </p:cNvSpPr>
          <p:nvPr>
            <p:ph type="sldNum" sz="quarter" idx="5"/>
          </p:nvPr>
        </p:nvSpPr>
        <p:spPr/>
        <p:txBody>
          <a:bodyPr/>
          <a:lstStyle/>
          <a:p>
            <a:fld id="{8092378F-6CB0-4B76-A4DF-120CC0F0540F}" type="slidenum">
              <a:rPr lang="de-CH" smtClean="0"/>
              <a:t>37</a:t>
            </a:fld>
            <a:endParaRPr lang="de-CH"/>
          </a:p>
        </p:txBody>
      </p:sp>
    </p:spTree>
    <p:extLst>
      <p:ext uri="{BB962C8B-B14F-4D97-AF65-F5344CB8AC3E}">
        <p14:creationId xmlns:p14="http://schemas.microsoft.com/office/powerpoint/2010/main" val="3407693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Carrousel de nourrissage : alors que les oisillons d'autres espèces se disputent la nourriture, les Martins-pêcheurs font preuve d'une grande discipline. Dès qu'un oisillon a été nourri, il se retire vers l'arrière et le suivant prend sa place. Ainsi, tous les oisillons sont nourris de manière équitable et peuvent prendre du poids. Vers la fin, ils pèsent 55 à 60 g, soit plus que les oiseaux adultes (mais leur poids revient au niveau de celui d'un oiseau adulte avant leur envol).</a:t>
            </a:r>
          </a:p>
          <a:p>
            <a:endParaRPr lang="fr-CH" noProof="0" dirty="0"/>
          </a:p>
          <a:p>
            <a:r>
              <a:rPr lang="fr-CH" noProof="0" dirty="0"/>
              <a:t>Dans cette cavité de nidification, on voit au sol des pelotes de rejection défaites. Le sol est ainsi couvert d’écailles et d’arrêtes.</a:t>
            </a:r>
          </a:p>
          <a:p>
            <a:endParaRPr lang="fr-CH" noProof="0" dirty="0"/>
          </a:p>
          <a:p>
            <a:endParaRPr lang="fr-CH" noProof="0" dirty="0"/>
          </a:p>
          <a:p>
            <a:r>
              <a:rPr lang="fr-CH" noProof="0" dirty="0"/>
              <a:t>Photo : Angelo </a:t>
            </a:r>
            <a:r>
              <a:rPr lang="fr-CH" noProof="0" dirty="0" err="1"/>
              <a:t>Gandolfi</a:t>
            </a:r>
            <a:r>
              <a:rPr lang="fr-CH" noProof="0" dirty="0"/>
              <a:t> / </a:t>
            </a:r>
            <a:r>
              <a:rPr lang="fr-CH" noProof="0" dirty="0" err="1"/>
              <a:t>mauritius</a:t>
            </a:r>
            <a:r>
              <a:rPr lang="fr-CH" noProof="0" dirty="0"/>
              <a:t> images</a:t>
            </a:r>
          </a:p>
        </p:txBody>
      </p:sp>
      <p:sp>
        <p:nvSpPr>
          <p:cNvPr id="4" name="Foliennummernplatzhalter 3"/>
          <p:cNvSpPr>
            <a:spLocks noGrp="1"/>
          </p:cNvSpPr>
          <p:nvPr>
            <p:ph type="sldNum" sz="quarter" idx="5"/>
          </p:nvPr>
        </p:nvSpPr>
        <p:spPr/>
        <p:txBody>
          <a:bodyPr/>
          <a:lstStyle/>
          <a:p>
            <a:fld id="{8092378F-6CB0-4B76-A4DF-120CC0F0540F}" type="slidenum">
              <a:rPr lang="de-CH" smtClean="0"/>
              <a:t>38</a:t>
            </a:fld>
            <a:endParaRPr lang="de-CH"/>
          </a:p>
        </p:txBody>
      </p:sp>
    </p:spTree>
    <p:extLst>
      <p:ext uri="{BB962C8B-B14F-4D97-AF65-F5344CB8AC3E}">
        <p14:creationId xmlns:p14="http://schemas.microsoft.com/office/powerpoint/2010/main" val="1012262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Le taux de reproduction élevé est très important, car la mortalité est assez élevée, estimée entre 70 et 80 % (les couvées ne survivent pas jusqu'à l'envol, les juvéniles n'atteignent pas l'âge adulte). Cela peut varier d'une année à l'autre, ce qui se reflète également dans les chiffres de la population, avec une bonne récupération en peu de temps.</a:t>
            </a:r>
          </a:p>
          <a:p>
            <a:endParaRPr lang="fr-CH" noProof="0" dirty="0"/>
          </a:p>
          <a:p>
            <a:r>
              <a:rPr lang="fr-CH" noProof="0" dirty="0"/>
              <a:t>La plupart des Martins-pêcheurs ne vivent que 3 à 4 ans. Mais il existe des exemple d’individus ayant atteint 10 ans. Le record est de 21 ans!</a:t>
            </a:r>
          </a:p>
          <a:p>
            <a:endParaRPr lang="fr-CH" noProof="0" dirty="0"/>
          </a:p>
          <a:p>
            <a:r>
              <a:rPr lang="fr-CH" noProof="0" dirty="0"/>
              <a:t>Les mammifères peuvent notamment poser problème lorsque les parois de nidification ne sont pas verticales ou lorsque la galerie n'est pas placée en hauteur, mais assez près du sol. Le nid peut également être déterré par le haut.</a:t>
            </a:r>
          </a:p>
          <a:p>
            <a:endParaRPr lang="fr-CH" noProof="0" dirty="0"/>
          </a:p>
          <a:p>
            <a:endParaRPr lang="fr-CH" noProof="0" dirty="0"/>
          </a:p>
          <a:p>
            <a:r>
              <a:rPr lang="fr-CH" noProof="0" dirty="0"/>
              <a:t>Photos : </a:t>
            </a:r>
            <a:r>
              <a:rPr lang="fr-CH" noProof="0" dirty="0" err="1"/>
              <a:t>Wikipedia</a:t>
            </a:r>
            <a:endParaRPr lang="fr-CH" noProof="0" dirty="0"/>
          </a:p>
        </p:txBody>
      </p:sp>
      <p:sp>
        <p:nvSpPr>
          <p:cNvPr id="4" name="Foliennummernplatzhalter 3"/>
          <p:cNvSpPr>
            <a:spLocks noGrp="1"/>
          </p:cNvSpPr>
          <p:nvPr>
            <p:ph type="sldNum" sz="quarter" idx="5"/>
          </p:nvPr>
        </p:nvSpPr>
        <p:spPr/>
        <p:txBody>
          <a:bodyPr/>
          <a:lstStyle/>
          <a:p>
            <a:fld id="{8092378F-6CB0-4B76-A4DF-120CC0F0540F}" type="slidenum">
              <a:rPr lang="de-CH" smtClean="0"/>
              <a:t>39</a:t>
            </a:fld>
            <a:endParaRPr lang="de-CH"/>
          </a:p>
        </p:txBody>
      </p:sp>
    </p:spTree>
    <p:extLst>
      <p:ext uri="{BB962C8B-B14F-4D97-AF65-F5344CB8AC3E}">
        <p14:creationId xmlns:p14="http://schemas.microsoft.com/office/powerpoint/2010/main" val="3765620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En Europe, il atteint sa limite de distribution nord dans la pointe sud de la Scandinavie et s’étend au sud jusqu’en Afrique du Nord.</a:t>
            </a:r>
          </a:p>
          <a:p>
            <a:endParaRPr lang="fr-CH" noProof="0" dirty="0"/>
          </a:p>
          <a:p>
            <a:endParaRPr lang="fr-CH" noProof="0" dirty="0"/>
          </a:p>
          <a:p>
            <a:endParaRPr lang="fr-CH" noProof="0" dirty="0"/>
          </a:p>
          <a:p>
            <a:r>
              <a:rPr lang="fr-CH" noProof="0" dirty="0"/>
              <a:t>Source : BirdLife International</a:t>
            </a:r>
          </a:p>
        </p:txBody>
      </p:sp>
      <p:sp>
        <p:nvSpPr>
          <p:cNvPr id="4" name="Foliennummernplatzhalter 3"/>
          <p:cNvSpPr>
            <a:spLocks noGrp="1"/>
          </p:cNvSpPr>
          <p:nvPr>
            <p:ph type="sldNum" sz="quarter" idx="5"/>
          </p:nvPr>
        </p:nvSpPr>
        <p:spPr/>
        <p:txBody>
          <a:bodyPr/>
          <a:lstStyle/>
          <a:p>
            <a:fld id="{8092378F-6CB0-4B76-A4DF-120CC0F0540F}" type="slidenum">
              <a:rPr lang="de-CH" smtClean="0"/>
              <a:t>4</a:t>
            </a:fld>
            <a:endParaRPr lang="de-CH"/>
          </a:p>
        </p:txBody>
      </p:sp>
    </p:spTree>
    <p:extLst>
      <p:ext uri="{BB962C8B-B14F-4D97-AF65-F5344CB8AC3E}">
        <p14:creationId xmlns:p14="http://schemas.microsoft.com/office/powerpoint/2010/main" val="22154835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Les galeries situées à peu de hauteur au-dessus de l’eau sont souvent victimes de crues. Avec les changements climatiques, les événements météorologiques extrêmes devraient se multiplier.</a:t>
            </a:r>
          </a:p>
          <a:p>
            <a:endParaRPr lang="fr-CH" noProof="0" dirty="0"/>
          </a:p>
          <a:p>
            <a:r>
              <a:rPr lang="fr-CH" noProof="0" dirty="0"/>
              <a:t>Lorsque l’eau d’un cours d’eau devient trouble lors de pluies intenses, il est important que le Martin-pêcheur puisse se déplacer sur des étangs ou des cours d’eau latéraux pour y trouver sa nourriture.</a:t>
            </a:r>
          </a:p>
          <a:p>
            <a:endParaRPr lang="fr-CH" noProof="0" dirty="0"/>
          </a:p>
          <a:p>
            <a:r>
              <a:rPr lang="fr-CH" noProof="0" dirty="0"/>
              <a:t>Dans des cas isolés, le Martin-pêcheur semble s’être habitué aux humains. Mais généralement, ils sont assez craintifs, surtout pendant la saison de reproduction. Les dérangements résultants d’activités humaines répétées (sports aquatiques, marcheurs, chiens) peuvent conduire à l’abandon de nichées.</a:t>
            </a:r>
          </a:p>
          <a:p>
            <a:endParaRPr lang="fr-CH" noProof="0" dirty="0"/>
          </a:p>
          <a:p>
            <a:endParaRPr lang="fr-CH" noProof="0" dirty="0"/>
          </a:p>
          <a:p>
            <a:r>
              <a:rPr lang="fr-CH" noProof="0" dirty="0"/>
              <a:t>Photos : </a:t>
            </a:r>
            <a:r>
              <a:rPr lang="fr-CH" noProof="0" dirty="0" err="1"/>
              <a:t>iStock</a:t>
            </a:r>
            <a:endParaRPr lang="fr-CH" noProof="0" dirty="0"/>
          </a:p>
        </p:txBody>
      </p:sp>
      <p:sp>
        <p:nvSpPr>
          <p:cNvPr id="4" name="Foliennummernplatzhalter 3"/>
          <p:cNvSpPr>
            <a:spLocks noGrp="1"/>
          </p:cNvSpPr>
          <p:nvPr>
            <p:ph type="sldNum" sz="quarter" idx="5"/>
          </p:nvPr>
        </p:nvSpPr>
        <p:spPr/>
        <p:txBody>
          <a:bodyPr/>
          <a:lstStyle/>
          <a:p>
            <a:fld id="{8092378F-6CB0-4B76-A4DF-120CC0F0540F}" type="slidenum">
              <a:rPr lang="de-CH" smtClean="0"/>
              <a:t>40</a:t>
            </a:fld>
            <a:endParaRPr lang="de-CH"/>
          </a:p>
        </p:txBody>
      </p:sp>
    </p:spTree>
    <p:extLst>
      <p:ext uri="{BB962C8B-B14F-4D97-AF65-F5344CB8AC3E}">
        <p14:creationId xmlns:p14="http://schemas.microsoft.com/office/powerpoint/2010/main" val="10293350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Cette image avait été utilisée lorsque le Martin-pêcheur était oiseau de l’année pour la première fois, il y a 20 ans. Les modifications et la canalisation des flux humains sont rares, l’image est donc toujours d’actualité. </a:t>
            </a:r>
          </a:p>
          <a:p>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41</a:t>
            </a:fld>
            <a:endParaRPr lang="de-CH"/>
          </a:p>
        </p:txBody>
      </p:sp>
    </p:spTree>
    <p:extLst>
      <p:ext uri="{BB962C8B-B14F-4D97-AF65-F5344CB8AC3E}">
        <p14:creationId xmlns:p14="http://schemas.microsoft.com/office/powerpoint/2010/main" val="17669591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31676-8191-C568-F675-20E2B15F62E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DDE6E-DA8D-A846-87D5-E5E4D455350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7AC74D-746B-B4E1-5843-4E60A8C79100}"/>
              </a:ext>
            </a:extLst>
          </p:cNvPr>
          <p:cNvSpPr>
            <a:spLocks noGrp="1"/>
          </p:cNvSpPr>
          <p:nvPr>
            <p:ph type="body" idx="1"/>
          </p:nvPr>
        </p:nvSpPr>
        <p:spPr/>
        <p:txBody>
          <a:bodyPr/>
          <a:lstStyle/>
          <a:p>
            <a:endParaRPr lang="fr-CH" noProof="0" dirty="0"/>
          </a:p>
          <a:p>
            <a:r>
              <a:rPr lang="fr-CH" noProof="0" dirty="0"/>
              <a:t>Lors des hivers très rudes de 1961/62 et 1962/63, les effectifs se sont effondrés en Europe. En Angleterre, la diminution a atteint dans les 95 % ! Il a totalement disparu de certaines régions. </a:t>
            </a:r>
          </a:p>
          <a:p>
            <a:endParaRPr lang="fr-CH" noProof="0" dirty="0"/>
          </a:p>
          <a:p>
            <a:r>
              <a:rPr lang="fr-CH" noProof="0" dirty="0"/>
              <a:t>Il faut souvent plusieurs années pour que la population se remette d'un déclin aussi catastrophique.</a:t>
            </a:r>
          </a:p>
          <a:p>
            <a:endParaRPr lang="fr-CH" noProof="0" dirty="0"/>
          </a:p>
          <a:p>
            <a:r>
              <a:rPr lang="fr-CH" noProof="0" dirty="0"/>
              <a:t>Grandes pertes en raison du gel des eaux. </a:t>
            </a:r>
            <a:r>
              <a:rPr lang="fr-CH" noProof="0" dirty="0" err="1"/>
              <a:t>Evtl</a:t>
            </a:r>
            <a:r>
              <a:rPr lang="fr-CH" noProof="0" dirty="0"/>
              <a:t>. perles de glace sur le plumage entrainant une incapacité de vol. Limite critique: -2 degrés de température de jour</a:t>
            </a:r>
          </a:p>
          <a:p>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Les Martins-pêcheurs sont assez fréquemment victimes de collisions avec des vitres.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Comme ils volent à basse altitude, des collisions avec des voitures surviennent lorsqu’ils traversent des routes.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Persécution en tant que „voleur de poisson“ : le Martin-pêcheur est aujourd‘hui protégé, mais dans certaines piscicultures, il est toujours attrapé illégalement et tué. </a:t>
            </a:r>
          </a:p>
          <a:p>
            <a:endParaRPr lang="fr-CH" noProof="0" dirty="0"/>
          </a:p>
          <a:p>
            <a:endParaRPr lang="fr-CH" noProof="0" dirty="0"/>
          </a:p>
          <a:p>
            <a:r>
              <a:rPr lang="fr-CH" noProof="0" dirty="0"/>
              <a:t>Photo : Michael Gerber</a:t>
            </a:r>
          </a:p>
        </p:txBody>
      </p:sp>
      <p:sp>
        <p:nvSpPr>
          <p:cNvPr id="4" name="Foliennummernplatzhalter 3">
            <a:extLst>
              <a:ext uri="{FF2B5EF4-FFF2-40B4-BE49-F238E27FC236}">
                <a16:creationId xmlns:a16="http://schemas.microsoft.com/office/drawing/2014/main" id="{CD7CFB6A-E2E4-10D2-CF00-84167C7CD3DE}"/>
              </a:ext>
            </a:extLst>
          </p:cNvPr>
          <p:cNvSpPr>
            <a:spLocks noGrp="1"/>
          </p:cNvSpPr>
          <p:nvPr>
            <p:ph type="sldNum" sz="quarter" idx="5"/>
          </p:nvPr>
        </p:nvSpPr>
        <p:spPr/>
        <p:txBody>
          <a:bodyPr/>
          <a:lstStyle/>
          <a:p>
            <a:fld id="{8092378F-6CB0-4B76-A4DF-120CC0F0540F}" type="slidenum">
              <a:rPr lang="de-CH" smtClean="0"/>
              <a:t>42</a:t>
            </a:fld>
            <a:endParaRPr lang="de-CH"/>
          </a:p>
        </p:txBody>
      </p:sp>
    </p:spTree>
    <p:extLst>
      <p:ext uri="{BB962C8B-B14F-4D97-AF65-F5344CB8AC3E}">
        <p14:creationId xmlns:p14="http://schemas.microsoft.com/office/powerpoint/2010/main" val="33456103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Revenons sur l’habitat du Martin-pêcheur. Comme déjà dit, il s’agit de ruisseaux ou rivières à courant lent (ou ayant des zones peu agitées sur les bords).</a:t>
            </a:r>
          </a:p>
          <a:p>
            <a:endParaRPr lang="fr-CH" noProof="0" dirty="0"/>
          </a:p>
          <a:p>
            <a:endParaRPr lang="fr-CH" noProof="0" dirty="0"/>
          </a:p>
          <a:p>
            <a:r>
              <a:rPr lang="fr-CH" noProof="0" dirty="0"/>
              <a:t>Photo : Claudia Müller</a:t>
            </a:r>
          </a:p>
        </p:txBody>
      </p:sp>
      <p:sp>
        <p:nvSpPr>
          <p:cNvPr id="4" name="Foliennummernplatzhalter 3"/>
          <p:cNvSpPr>
            <a:spLocks noGrp="1"/>
          </p:cNvSpPr>
          <p:nvPr>
            <p:ph type="sldNum" sz="quarter" idx="5"/>
          </p:nvPr>
        </p:nvSpPr>
        <p:spPr/>
        <p:txBody>
          <a:bodyPr/>
          <a:lstStyle/>
          <a:p>
            <a:fld id="{8092378F-6CB0-4B76-A4DF-120CC0F0540F}" type="slidenum">
              <a:rPr lang="de-CH" smtClean="0"/>
              <a:t>43</a:t>
            </a:fld>
            <a:endParaRPr lang="de-CH"/>
          </a:p>
        </p:txBody>
      </p:sp>
    </p:spTree>
    <p:extLst>
      <p:ext uri="{BB962C8B-B14F-4D97-AF65-F5344CB8AC3E}">
        <p14:creationId xmlns:p14="http://schemas.microsoft.com/office/powerpoint/2010/main" val="18307366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Une rive escarpée adaptée à la nidification du Martin-pêcheur. La rivière paraît avoir un courant assez rapide, mais les bords présentent des perchoirs au-dessus de zones à courant plus lent.</a:t>
            </a:r>
          </a:p>
          <a:p>
            <a:endParaRPr lang="fr-CH" noProof="0" dirty="0"/>
          </a:p>
          <a:p>
            <a:endParaRPr lang="fr-CH" noProof="0" dirty="0"/>
          </a:p>
          <a:p>
            <a:r>
              <a:rPr lang="fr-CH" noProof="0" dirty="0"/>
              <a:t>Photo : Stefan Bachmann</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44</a:t>
            </a:fld>
            <a:endParaRPr lang="de-CH"/>
          </a:p>
        </p:txBody>
      </p:sp>
    </p:spTree>
    <p:extLst>
      <p:ext uri="{BB962C8B-B14F-4D97-AF65-F5344CB8AC3E}">
        <p14:creationId xmlns:p14="http://schemas.microsoft.com/office/powerpoint/2010/main" val="845050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Autre exemple d’un ruisseau à eau claire avec de nombreux perchoirs, une rive structurée et de nombreuses niches pour les jeunes poissons. </a:t>
            </a:r>
          </a:p>
          <a:p>
            <a:endParaRPr lang="fr-CH" noProof="0" dirty="0"/>
          </a:p>
          <a:p>
            <a:r>
              <a:rPr lang="fr-CH" noProof="0" dirty="0"/>
              <a:t>Photo : Christa </a:t>
            </a:r>
            <a:r>
              <a:rPr lang="fr-CH" noProof="0" dirty="0" err="1"/>
              <a:t>Glauser</a:t>
            </a:r>
            <a:endParaRPr lang="fr-CH" noProof="0"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45</a:t>
            </a:fld>
            <a:endParaRPr lang="de-CH"/>
          </a:p>
        </p:txBody>
      </p:sp>
    </p:spTree>
    <p:extLst>
      <p:ext uri="{BB962C8B-B14F-4D97-AF65-F5344CB8AC3E}">
        <p14:creationId xmlns:p14="http://schemas.microsoft.com/office/powerpoint/2010/main" val="24451596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Les eaux stagnantes et les bras morts dans les zones alluviales sont aussi fréquemment utilisés. Une structuration riche du milieux est importante, afin d’offrir de la nourriture en suffisance, des perchoirs et des sites de nidification.</a:t>
            </a:r>
          </a:p>
          <a:p>
            <a:endParaRPr lang="fr-CH" noProof="0" dirty="0"/>
          </a:p>
          <a:p>
            <a:endParaRPr lang="fr-CH" noProof="0" dirty="0"/>
          </a:p>
          <a:p>
            <a:r>
              <a:rPr lang="fr-CH" noProof="0" dirty="0"/>
              <a:t>Photo : Claudia Müller</a:t>
            </a:r>
          </a:p>
        </p:txBody>
      </p:sp>
      <p:sp>
        <p:nvSpPr>
          <p:cNvPr id="4" name="Foliennummernplatzhalter 3"/>
          <p:cNvSpPr>
            <a:spLocks noGrp="1"/>
          </p:cNvSpPr>
          <p:nvPr>
            <p:ph type="sldNum" sz="quarter" idx="5"/>
          </p:nvPr>
        </p:nvSpPr>
        <p:spPr/>
        <p:txBody>
          <a:bodyPr/>
          <a:lstStyle/>
          <a:p>
            <a:fld id="{8092378F-6CB0-4B76-A4DF-120CC0F0540F}" type="slidenum">
              <a:rPr lang="de-CH" smtClean="0"/>
              <a:t>46</a:t>
            </a:fld>
            <a:endParaRPr lang="de-CH"/>
          </a:p>
        </p:txBody>
      </p:sp>
    </p:spTree>
    <p:extLst>
      <p:ext uri="{BB962C8B-B14F-4D97-AF65-F5344CB8AC3E}">
        <p14:creationId xmlns:p14="http://schemas.microsoft.com/office/powerpoint/2010/main" val="22705440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31676-8191-C568-F675-20E2B15F62E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DDE6E-DA8D-A846-87D5-E5E4D455350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7AC74D-746B-B4E1-5843-4E60A8C79100}"/>
              </a:ext>
            </a:extLst>
          </p:cNvPr>
          <p:cNvSpPr>
            <a:spLocks noGrp="1"/>
          </p:cNvSpPr>
          <p:nvPr>
            <p:ph type="body" idx="1"/>
          </p:nvPr>
        </p:nvSpPr>
        <p:spPr/>
        <p:txBody>
          <a:bodyPr/>
          <a:lstStyle/>
          <a:p>
            <a:r>
              <a:rPr lang="fr-CH" noProof="0" dirty="0"/>
              <a:t>Un résumé des facteurs importants. </a:t>
            </a:r>
          </a:p>
          <a:p>
            <a:endParaRPr lang="fr-CH" noProof="0" dirty="0"/>
          </a:p>
          <a:p>
            <a:r>
              <a:rPr lang="fr-CH" noProof="0" dirty="0"/>
              <a:t>Important: l’eau doit être suffisamment claire pour que le Martin-pêcheur puisse repérer ses proies.</a:t>
            </a:r>
          </a:p>
          <a:p>
            <a:endParaRPr lang="fr-CH" noProof="0" dirty="0"/>
          </a:p>
          <a:p>
            <a:endParaRPr lang="fr-CH" noProof="0" dirty="0"/>
          </a:p>
          <a:p>
            <a:endParaRPr lang="fr-CH" noProof="0" dirty="0"/>
          </a:p>
          <a:p>
            <a:r>
              <a:rPr lang="fr-CH" noProof="0" dirty="0"/>
              <a:t>Photo : Ralph Martin</a:t>
            </a:r>
          </a:p>
        </p:txBody>
      </p:sp>
      <p:sp>
        <p:nvSpPr>
          <p:cNvPr id="4" name="Foliennummernplatzhalter 3">
            <a:extLst>
              <a:ext uri="{FF2B5EF4-FFF2-40B4-BE49-F238E27FC236}">
                <a16:creationId xmlns:a16="http://schemas.microsoft.com/office/drawing/2014/main" id="{CD7CFB6A-E2E4-10D2-CF00-84167C7CD3DE}"/>
              </a:ext>
            </a:extLst>
          </p:cNvPr>
          <p:cNvSpPr>
            <a:spLocks noGrp="1"/>
          </p:cNvSpPr>
          <p:nvPr>
            <p:ph type="sldNum" sz="quarter" idx="5"/>
          </p:nvPr>
        </p:nvSpPr>
        <p:spPr/>
        <p:txBody>
          <a:bodyPr/>
          <a:lstStyle/>
          <a:p>
            <a:fld id="{8092378F-6CB0-4B76-A4DF-120CC0F0540F}" type="slidenum">
              <a:rPr lang="de-CH" smtClean="0"/>
              <a:t>47</a:t>
            </a:fld>
            <a:endParaRPr lang="de-CH"/>
          </a:p>
        </p:txBody>
      </p:sp>
    </p:spTree>
    <p:extLst>
      <p:ext uri="{BB962C8B-B14F-4D97-AF65-F5344CB8AC3E}">
        <p14:creationId xmlns:p14="http://schemas.microsoft.com/office/powerpoint/2010/main" val="38787502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En réalité, ce sont les milieux tels que les zones alluviales, les eaux stagnantes, les berges, les milieux humides et les cours d'eau qui figurent en tête de la liste rouge des milieux de Suisse.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Depuis 1850, 90 % des zones humides suisses ont été détruites. Bien que les marais soient protégés par la Constitution fédérale depuis 1987, les pertes quantitatives et qualitatives se poursuivent.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Augmentation des dérangements sur les sites de nidification par les pêcheurs, les baigneurs, le kayakistes, les pratiquants du Stand up paddle,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r>
              <a:rPr lang="fr-CH" noProof="0" dirty="0"/>
              <a:t>La qualité de l'eau s'est améliorée dans de nombreux endroits depuis les années 80 et 90 (mise en place de stations d'épuration, interdiction des phosphates dans les lessives, etc.). Mais aujourd'hui encore, les apports en phosphore et en nitrates provenant du lessivage des sols restent parfois importants. L'agriculture continue également d'apporter trop de nutriments, en particulier dans les régions où l'élevage intensif est pratiqué, en raison de l'épandage de lisier. Les organismes aquatiques sont souvent très sensibles aux pesticides. Plus de 104 pesticides différents ont été détectés dans 5 cours d'eau, et dans 31 d'entre eux, ils dépassaient les valeurs limites fixées par l'ordonnance sur la protection des eaux.</a:t>
            </a:r>
          </a:p>
          <a:p>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noProof="0" dirty="0">
                <a:latin typeface="Euclid Circular A Light Italic" panose="020B0304000000000000" pitchFamily="34" charset="77"/>
                <a:ea typeface="Euclid Circular A Light Italic" panose="020B0304000000000000" pitchFamily="34" charset="77"/>
              </a:rPr>
              <a:t>Source : OFEV, rapport environnemental 2018 https://www.bafu.admin.ch/fr/publication?id=-hPUI79pCwun</a:t>
            </a:r>
            <a:endParaRPr lang="fr-CH" noProof="0" dirty="0"/>
          </a:p>
          <a:p>
            <a:endParaRPr lang="fr-CH" noProof="0" dirty="0"/>
          </a:p>
          <a:p>
            <a:endParaRPr lang="fr-CH" noProof="0" dirty="0"/>
          </a:p>
          <a:p>
            <a:r>
              <a:rPr lang="fr-CH" noProof="0" dirty="0"/>
              <a:t>Plus d’infos sur la qualité de l’eau et l’état des milieux humides :</a:t>
            </a:r>
          </a:p>
          <a:p>
            <a:r>
              <a:rPr lang="fr-CH" noProof="0" dirty="0"/>
              <a:t>https://www.birdlife.ch/fr/content/cours-d-eau-marais</a:t>
            </a:r>
          </a:p>
          <a:p>
            <a:r>
              <a:rPr lang="fr-CH" noProof="0" dirty="0"/>
              <a:t>https://sciencesnaturelles.ch/water-explained/water_quality</a:t>
            </a:r>
          </a:p>
          <a:p>
            <a:r>
              <a:rPr lang="fr-CH" noProof="0" dirty="0"/>
              <a:t>https://www.vogelwarte.ch/modx/fr/atlas/evolution/milieux-aquatiques-et-humides</a:t>
            </a:r>
          </a:p>
        </p:txBody>
      </p:sp>
      <p:sp>
        <p:nvSpPr>
          <p:cNvPr id="4" name="Foliennummernplatzhalter 3"/>
          <p:cNvSpPr>
            <a:spLocks noGrp="1"/>
          </p:cNvSpPr>
          <p:nvPr>
            <p:ph type="sldNum" sz="quarter" idx="5"/>
          </p:nvPr>
        </p:nvSpPr>
        <p:spPr/>
        <p:txBody>
          <a:bodyPr/>
          <a:lstStyle/>
          <a:p>
            <a:fld id="{8092378F-6CB0-4B76-A4DF-120CC0F0540F}" type="slidenum">
              <a:rPr lang="de-CH" smtClean="0"/>
              <a:t>48</a:t>
            </a:fld>
            <a:endParaRPr lang="de-CH"/>
          </a:p>
        </p:txBody>
      </p:sp>
    </p:spTree>
    <p:extLst>
      <p:ext uri="{BB962C8B-B14F-4D97-AF65-F5344CB8AC3E}">
        <p14:creationId xmlns:p14="http://schemas.microsoft.com/office/powerpoint/2010/main" val="1486634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Cela a évidemment des conséquences sur les organismes de nos eaux.</a:t>
            </a:r>
          </a:p>
          <a:p>
            <a:endParaRPr lang="fr-CH" noProof="0" dirty="0"/>
          </a:p>
          <a:p>
            <a:r>
              <a:rPr lang="fr-CH" noProof="0" dirty="0"/>
              <a:t>« </a:t>
            </a:r>
            <a:r>
              <a:rPr lang="fr-CH" sz="1200" b="0" i="0" kern="1200" noProof="0" dirty="0">
                <a:solidFill>
                  <a:schemeClr val="tx1"/>
                </a:solidFill>
                <a:effectLst/>
                <a:latin typeface="+mn-lt"/>
                <a:ea typeface="+mn-ea"/>
                <a:cs typeface="+mn-cs"/>
              </a:rPr>
              <a:t>Les poissons fournissent de précieuses indications sur l’état des eaux : ils ont une longue durée de vie et sont sensibles à de nombreuses influences environnementales. Les analyses de leurs populations montrent que les tronçons de cours d’eau sont presque tous (72,6 %) dans un état insatisfaisant (voir graphique). Souvent, le nombre de poissons est insuffisant</a:t>
            </a:r>
            <a:r>
              <a:rPr lang="fr-CH" noProof="0" dirty="0"/>
              <a:t>. »</a:t>
            </a:r>
          </a:p>
          <a:p>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0" i="0" kern="1200" noProof="0" dirty="0">
                <a:solidFill>
                  <a:schemeClr val="tx1"/>
                </a:solidFill>
                <a:effectLst/>
                <a:latin typeface="+mn-lt"/>
                <a:ea typeface="+mn-ea"/>
                <a:cs typeface="+mn-cs"/>
              </a:rPr>
              <a:t>« L’indice suisse du </a:t>
            </a:r>
            <a:r>
              <a:rPr lang="fr-CH" sz="1200" b="0" i="0" kern="1200" noProof="0" dirty="0" err="1">
                <a:solidFill>
                  <a:schemeClr val="tx1"/>
                </a:solidFill>
                <a:effectLst/>
                <a:latin typeface="+mn-lt"/>
                <a:ea typeface="+mn-ea"/>
                <a:cs typeface="+mn-cs"/>
              </a:rPr>
              <a:t>macrozoobenthos</a:t>
            </a:r>
            <a:r>
              <a:rPr lang="fr-CH" sz="1200" b="0" i="0" kern="1200" noProof="0" dirty="0">
                <a:solidFill>
                  <a:schemeClr val="tx1"/>
                </a:solidFill>
                <a:effectLst/>
                <a:latin typeface="+mn-lt"/>
                <a:ea typeface="+mn-ea"/>
                <a:cs typeface="+mn-cs"/>
              </a:rPr>
              <a:t> (IBCH), qui porte sur des familles d’insectes particulièrement sensibles, donne des indications sur la qualité de l’eau et la diversité structurelle des cours d’eau. L’enquête menée selon cette méthode a révélé que plus d’un quart (27 %) des sites examinés sont en état insatisfaisant</a:t>
            </a:r>
            <a:r>
              <a:rPr lang="fr-CH" noProof="0" dirty="0"/>
              <a:t>.»</a:t>
            </a:r>
          </a:p>
          <a:p>
            <a:endParaRPr lang="fr-CH" noProof="0" dirty="0"/>
          </a:p>
          <a:p>
            <a:r>
              <a:rPr lang="fr-CH" sz="1200" b="0" i="0" kern="1200" noProof="0" dirty="0">
                <a:solidFill>
                  <a:schemeClr val="tx1"/>
                </a:solidFill>
                <a:effectLst/>
                <a:latin typeface="+mn-lt"/>
                <a:ea typeface="+mn-ea"/>
                <a:cs typeface="+mn-cs"/>
              </a:rPr>
              <a:t>« Dans environ 60 % des sites, les espèces et les familles particulièrement sensibles aux pesticides sont soit totalement absentes, soit rares. Il apparaît clairement que l’agriculture et les zones habitées ont pour corollaire le recul des animaux sensibles</a:t>
            </a:r>
            <a:r>
              <a:rPr lang="fr-CH" noProof="0" dirty="0"/>
              <a:t>. »</a:t>
            </a:r>
          </a:p>
          <a:p>
            <a:endParaRPr lang="fr-CH" noProof="0" dirty="0"/>
          </a:p>
          <a:p>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noProof="0" dirty="0">
                <a:latin typeface="Euclid Circular A Light Italic" panose="020B0304000000000000" pitchFamily="34" charset="77"/>
                <a:ea typeface="Euclid Circular A Light Italic" panose="020B0304000000000000" pitchFamily="34" charset="77"/>
              </a:rPr>
              <a:t>Source : https://www.bafu.admin.ch/fr/nawa-biologie-2023-f</a:t>
            </a:r>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49</a:t>
            </a:fld>
            <a:endParaRPr lang="de-CH"/>
          </a:p>
        </p:txBody>
      </p:sp>
    </p:spTree>
    <p:extLst>
      <p:ext uri="{BB962C8B-B14F-4D97-AF65-F5344CB8AC3E}">
        <p14:creationId xmlns:p14="http://schemas.microsoft.com/office/powerpoint/2010/main" val="2248099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noProof="0" dirty="0"/>
          </a:p>
          <a:p>
            <a:endParaRPr lang="fr-CH" noProof="0" dirty="0"/>
          </a:p>
          <a:p>
            <a:endParaRPr lang="fr-CH" noProof="0" dirty="0"/>
          </a:p>
          <a:p>
            <a:r>
              <a:rPr lang="fr-CH" noProof="0" dirty="0"/>
              <a:t>Source : Station ornithologique suisse, Atlas des oiseaux nicheurs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5</a:t>
            </a:fld>
            <a:endParaRPr lang="de-CH"/>
          </a:p>
        </p:txBody>
      </p:sp>
    </p:spTree>
    <p:extLst>
      <p:ext uri="{BB962C8B-B14F-4D97-AF65-F5344CB8AC3E}">
        <p14:creationId xmlns:p14="http://schemas.microsoft.com/office/powerpoint/2010/main" val="1456189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0B743-4DEC-F3DC-C2C8-7BF6F543AEA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3B8802F-344D-CF93-044D-8DD8A442D2F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E808A1C-8C23-F6A6-1A8E-868574B462F4}"/>
              </a:ext>
            </a:extLst>
          </p:cNvPr>
          <p:cNvSpPr>
            <a:spLocks noGrp="1"/>
          </p:cNvSpPr>
          <p:nvPr>
            <p:ph type="body" idx="1"/>
          </p:nvPr>
        </p:nvSpPr>
        <p:spPr/>
        <p:txBody>
          <a:bodyPr/>
          <a:lstStyle/>
          <a:p>
            <a:pPr marL="0" lvl="0" indent="0">
              <a:spcBef>
                <a:spcPts val="1350"/>
              </a:spcBef>
              <a:buFont typeface="Arial" panose="020B0604020202020204" pitchFamily="34" charset="0"/>
              <a:buNone/>
            </a:pPr>
            <a:r>
              <a:rPr lang="fr-CH" sz="1200" noProof="0" dirty="0"/>
              <a:t>Espaces trop réduits - Manque de structures - Fauche uniforme - Dérangements par l’utilisation - Rives construites - Une seule lignée d’arbres/arbustes</a:t>
            </a:r>
          </a:p>
          <a:p>
            <a:pPr marL="171450" lvl="0" indent="-171450">
              <a:spcBef>
                <a:spcPts val="1350"/>
              </a:spcBef>
              <a:buFont typeface="Arial" panose="020B0604020202020204" pitchFamily="34" charset="0"/>
              <a:buChar char="•"/>
            </a:pPr>
            <a:endParaRPr lang="fr-CH" noProof="0" dirty="0"/>
          </a:p>
          <a:p>
            <a:r>
              <a:rPr lang="fr-CH" noProof="0" dirty="0">
                <a:effectLst/>
                <a:latin typeface="Euclid Circular A Regular Ita" panose="020B0504000000000000" pitchFamily="34" charset="77"/>
              </a:rPr>
              <a:t>Les services écosystémiques tels que le transport sans danger de l'eau, des sédiments et du bois flottant, la recharge des nappes phréatiques et la mise en réseau des milieux dans le paysage ne peuvent plus fonctionner. Les cours d'eau riches en structures et proches de l'état naturel sont également particulièrement appréciés des personnes en quête de détente.</a:t>
            </a:r>
          </a:p>
          <a:p>
            <a:endParaRPr lang="de-CH" dirty="0">
              <a:solidFill>
                <a:srgbClr val="E6001A"/>
              </a:solidFill>
              <a:effectLst/>
              <a:latin typeface="Euclid Circular A Regular Ita" panose="020B0504000000000000" pitchFamily="34" charset="77"/>
            </a:endParaRPr>
          </a:p>
          <a:p>
            <a:endParaRPr lang="de-CH" dirty="0"/>
          </a:p>
          <a:p>
            <a:endParaRPr lang="de-CH" dirty="0"/>
          </a:p>
        </p:txBody>
      </p:sp>
      <p:sp>
        <p:nvSpPr>
          <p:cNvPr id="4" name="Foliennummernplatzhalter 3">
            <a:extLst>
              <a:ext uri="{FF2B5EF4-FFF2-40B4-BE49-F238E27FC236}">
                <a16:creationId xmlns:a16="http://schemas.microsoft.com/office/drawing/2014/main" id="{8F84F99D-4234-1ACE-7A63-E4D215CAF49E}"/>
              </a:ext>
            </a:extLst>
          </p:cNvPr>
          <p:cNvSpPr>
            <a:spLocks noGrp="1"/>
          </p:cNvSpPr>
          <p:nvPr>
            <p:ph type="sldNum" sz="quarter" idx="5"/>
          </p:nvPr>
        </p:nvSpPr>
        <p:spPr/>
        <p:txBody>
          <a:bodyPr/>
          <a:lstStyle/>
          <a:p>
            <a:fld id="{8092378F-6CB0-4B76-A4DF-120CC0F0540F}" type="slidenum">
              <a:rPr lang="de-CH" smtClean="0"/>
              <a:t>50</a:t>
            </a:fld>
            <a:endParaRPr lang="de-CH"/>
          </a:p>
        </p:txBody>
      </p:sp>
    </p:spTree>
    <p:extLst>
      <p:ext uri="{BB962C8B-B14F-4D97-AF65-F5344CB8AC3E}">
        <p14:creationId xmlns:p14="http://schemas.microsoft.com/office/powerpoint/2010/main" val="21231133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50A7B-92E0-ECFA-289A-A02656060C5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CD5428E-5DB7-1B84-E1E1-DCF7BA753F8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E33C5F1-B0D9-C858-BA5F-480A70992135}"/>
              </a:ext>
            </a:extLst>
          </p:cNvPr>
          <p:cNvSpPr>
            <a:spLocks noGrp="1"/>
          </p:cNvSpPr>
          <p:nvPr>
            <p:ph type="body" idx="1"/>
          </p:nvPr>
        </p:nvSpPr>
        <p:spPr/>
        <p:txBody>
          <a:bodyPr/>
          <a:lstStyle/>
          <a:p>
            <a:r>
              <a:rPr lang="fr-FR" dirty="0">
                <a:effectLst/>
                <a:latin typeface="Euclid Circular A Regular Ita" panose="020B0504000000000000" pitchFamily="34" charset="77"/>
              </a:rPr>
              <a:t>Nous voyons ici une image d'un cours d'eau naturel et d'une zone alluviale. La taille de l'image représente 100 % de la surface nécessaire pour préserver la biodiversité. La partie fortement colorée montre la partie naturelle et précieuse qui existe actuellement, tandis que la partie faiblement colorée montre ce qui manque encore.</a:t>
            </a:r>
          </a:p>
          <a:p>
            <a:endParaRPr lang="de-CH" dirty="0">
              <a:effectLst/>
              <a:latin typeface="Euclid Circular A Regular Ita" panose="020B0504000000000000"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effectLst/>
                <a:latin typeface="Euclid Circular A Regular Ita" panose="020B0504000000000000" pitchFamily="34" charset="77"/>
              </a:rPr>
              <a:t>Surface nécessaire à la préservation de la biodiversité : une étude réalisée en 2009 à la demande de la Confédération a montré que 10’800 kilomètres de cours d'eau avaient besoin d'être revitalisés et qu'environ 50’000 obstacles artificiels devaient être assainis. Selon cette étude, l'espace nécessaire aux cours d'eau dans la zone riveraine (sans le lit du cours d'eau) est d'environ 860 km</a:t>
            </a:r>
            <a:r>
              <a:rPr lang="fr-FR" baseline="30000" dirty="0">
                <a:effectLst/>
                <a:latin typeface="Euclid Circular A Regular Ita" panose="020B0504000000000000" pitchFamily="34" charset="77"/>
              </a:rPr>
              <a:t>2</a:t>
            </a:r>
            <a:r>
              <a:rPr lang="fr-FR" dirty="0">
                <a:effectLst/>
                <a:latin typeface="Euclid Circular A Regular Ita" panose="020B0504000000000000" pitchFamily="34" charset="77"/>
              </a:rPr>
              <a:t>, dont 640 km</a:t>
            </a:r>
            <a:r>
              <a:rPr lang="fr-FR" baseline="30000" dirty="0">
                <a:effectLst/>
                <a:latin typeface="Euclid Circular A Regular Ita" panose="020B0504000000000000" pitchFamily="34" charset="77"/>
              </a:rPr>
              <a:t>2</a:t>
            </a:r>
            <a:r>
              <a:rPr lang="fr-FR" dirty="0">
                <a:effectLst/>
                <a:latin typeface="Euclid Circular A Regular Ita" panose="020B0504000000000000" pitchFamily="34" charset="77"/>
              </a:rPr>
              <a:t> sont actuellement à la disposition des cours d'eau.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effectLst/>
              <a:latin typeface="Euclid Circular A Regular Ita" panose="020B0504000000000000" pitchFamily="34" charset="77"/>
            </a:endParaRPr>
          </a:p>
          <a:p>
            <a:r>
              <a:rPr lang="fr-FR" dirty="0">
                <a:effectLst/>
                <a:latin typeface="Euclid Circular A Regular Ita" panose="020B0504000000000000" pitchFamily="34" charset="77"/>
              </a:rPr>
              <a:t>Les expert</a:t>
            </a:r>
            <a:r>
              <a:rPr lang="fr-CH" sz="1200" kern="1200" dirty="0">
                <a:solidFill>
                  <a:schemeClr val="tx1"/>
                </a:solidFill>
                <a:effectLst/>
                <a:latin typeface="+mn-lt"/>
                <a:ea typeface="+mn-ea"/>
                <a:cs typeface="+mn-cs"/>
              </a:rPr>
              <a:t>·</a:t>
            </a:r>
            <a:r>
              <a:rPr lang="fr-CH" sz="1200" kern="1200" dirty="0" err="1">
                <a:solidFill>
                  <a:schemeClr val="tx1"/>
                </a:solidFill>
                <a:effectLst/>
                <a:latin typeface="+mn-lt"/>
                <a:ea typeface="+mn-ea"/>
                <a:cs typeface="+mn-cs"/>
              </a:rPr>
              <a:t>e·s</a:t>
            </a:r>
            <a:r>
              <a:rPr lang="fr-FR" dirty="0">
                <a:effectLst/>
                <a:latin typeface="Euclid Circular A Regular Ita" panose="020B0504000000000000" pitchFamily="34" charset="77"/>
              </a:rPr>
              <a:t> de l'étude SCNAT estiment qu'il faudrait plus que tripler la superficie actuelle des zones alluviales de plaine, qui est d'environ 233 km</a:t>
            </a:r>
            <a:r>
              <a:rPr lang="fr-FR" baseline="30000" dirty="0">
                <a:effectLst/>
                <a:latin typeface="Euclid Circular A Regular Ita" panose="020B0504000000000000" pitchFamily="34" charset="77"/>
              </a:rPr>
              <a:t>2</a:t>
            </a:r>
            <a:r>
              <a:rPr lang="fr-FR" dirty="0">
                <a:effectLst/>
                <a:latin typeface="Euclid Circular A Regular Ita" panose="020B0504000000000000" pitchFamily="34" charset="77"/>
              </a:rPr>
              <a:t>, pour préserver leur biodiversité et leurs services écosystémiques. Cela représente une superficie d'environ 760 km</a:t>
            </a:r>
            <a:r>
              <a:rPr lang="fr-FR" baseline="30000" dirty="0">
                <a:effectLst/>
                <a:latin typeface="Euclid Circular A Regular Ita" panose="020B0504000000000000" pitchFamily="34" charset="77"/>
              </a:rPr>
              <a:t>2</a:t>
            </a:r>
            <a:r>
              <a:rPr lang="fr-FR" dirty="0">
                <a:effectLst/>
                <a:latin typeface="Euclid Circular A Regular Ita" panose="020B0504000000000000" pitchFamily="34" charset="77"/>
              </a:rPr>
              <a:t>. Ce besoin en superficie est corroboré par différentes études.</a:t>
            </a:r>
          </a:p>
          <a:p>
            <a:endParaRPr lang="de-CH" dirty="0">
              <a:effectLst/>
              <a:latin typeface="Euclid Circular A Regular Ita" panose="020B0504000000000000" pitchFamily="34" charset="77"/>
            </a:endParaRPr>
          </a:p>
          <a:p>
            <a:r>
              <a:rPr lang="fr-FR" dirty="0">
                <a:effectLst/>
                <a:latin typeface="Euclid Circular A Regular Ita" panose="020B0504000000000000" pitchFamily="34" charset="77"/>
              </a:rPr>
              <a:t>Pertes : autrefois très diversifié, le réseau hydrographique, qui s'étend aujourd'hui sur environ 65’000 kilomètres, a été fortement uniformisé (endiguements) et réduit (mise sous tuyau) au cours des derniers siècles. De plus, la continuité et le régime d'écoulement naturel ont été fortement perturbés. Les processus d'échange avec les terres environnantes sont réduits à un minimum. Les processus et fonctions importants des cours d'eau sont désactivés.</a:t>
            </a:r>
          </a:p>
          <a:p>
            <a:endParaRPr lang="de-CH" dirty="0">
              <a:effectLst/>
              <a:latin typeface="Euclid Circular A Regular Ita" panose="020B0504000000000000" pitchFamily="34" charset="77"/>
            </a:endParaRPr>
          </a:p>
          <a:p>
            <a:r>
              <a:rPr lang="fr-FR" dirty="0">
                <a:effectLst/>
                <a:latin typeface="Euclid Circular A Regular Ita" panose="020B0504000000000000" pitchFamily="34" charset="77"/>
              </a:rPr>
              <a:t>Tendance : par rapport aux années 1970 et 1980, davantage de ruisseaux sont aujourd’hui remis à ciel ouvert que mis sous tuyau. Le lisier et les produits phytosanitaires continuent toutefois d'être épandus à proximité immédiate des cours d'eau. La loi sur la protection des eaux oblige les cantons à définir et à préserver un espace le long des cours d'eau afin de garantir leurs fonctions naturelles et la protection contre les crues</a:t>
            </a:r>
            <a:r>
              <a:rPr lang="de-CH" dirty="0">
                <a:effectLst/>
                <a:latin typeface="Euclid Circular A Regular Ita" panose="020B0504000000000000" pitchFamily="34" charset="77"/>
              </a:rPr>
              <a:t>.</a:t>
            </a:r>
          </a:p>
          <a:p>
            <a:endParaRPr lang="de-CH" dirty="0"/>
          </a:p>
        </p:txBody>
      </p:sp>
      <p:sp>
        <p:nvSpPr>
          <p:cNvPr id="4" name="Foliennummernplatzhalter 3">
            <a:extLst>
              <a:ext uri="{FF2B5EF4-FFF2-40B4-BE49-F238E27FC236}">
                <a16:creationId xmlns:a16="http://schemas.microsoft.com/office/drawing/2014/main" id="{B6CCCF28-E262-4BEB-CD9D-C74F819EF893}"/>
              </a:ext>
            </a:extLst>
          </p:cNvPr>
          <p:cNvSpPr>
            <a:spLocks noGrp="1"/>
          </p:cNvSpPr>
          <p:nvPr>
            <p:ph type="sldNum" sz="quarter" idx="5"/>
          </p:nvPr>
        </p:nvSpPr>
        <p:spPr/>
        <p:txBody>
          <a:bodyPr/>
          <a:lstStyle/>
          <a:p>
            <a:fld id="{8092378F-6CB0-4B76-A4DF-120CC0F0540F}" type="slidenum">
              <a:rPr lang="de-CH" smtClean="0"/>
              <a:t>51</a:t>
            </a:fld>
            <a:endParaRPr lang="de-CH"/>
          </a:p>
        </p:txBody>
      </p:sp>
    </p:spTree>
    <p:extLst>
      <p:ext uri="{BB962C8B-B14F-4D97-AF65-F5344CB8AC3E}">
        <p14:creationId xmlns:p14="http://schemas.microsoft.com/office/powerpoint/2010/main" val="24880116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La loi sur la protection des eaux, modifiée en 2011, prescrit une revalorisation écologique des rivières, des ruisseaux et des rives lacustres. Il est certainement possible et nécessaire d'accélérer le rythme : jusqu'à présent, environ 15 km sont revitalisés en moyenne chaque année (situation en 2018). L'objectif est d'atteindre 4000 km d'ici la fin du XXIe siècle. Compte tenu du besoin de revitalisation de 10’800 km mentionné précédemment et de l'objectif de mettre en place une infrastructure écologique fonctionnelle d'ici 2040, ce rythme est clairement trop 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L'espace réservé aux eaux superficielles (cours d'eau et plans d'eau) est clairement défini et devra être davantage respecté à l'avenir. Il dépend de la largeur du lit du cours d'eau : un cours d'eau d'une largeur maximale de 2 m nécessite par exemple une bande riveraine minimale de 5 m de chaque côté. Dans les zones protégées, où la promotion de la biodiversité est une priorité, cette largeur est toutefois de 7,5 m de chaque côté. En outre, il peut être nécessaire de tenir compte des prescriptions cantonales.</a:t>
            </a:r>
          </a:p>
          <a:p>
            <a:endParaRPr lang="fr-CH" noProof="0" dirty="0"/>
          </a:p>
          <a:p>
            <a:r>
              <a:rPr lang="fr-CH" noProof="0" dirty="0"/>
              <a:t>L'espace réservé aux eaux doit impérativement être aménagé et exploité de manière extensive, sans utilisation de pesticides ni d'engrais. Les </a:t>
            </a:r>
            <a:r>
              <a:rPr lang="fr-CH" noProof="0" dirty="0" err="1"/>
              <a:t>agriculteur</a:t>
            </a:r>
            <a:r>
              <a:rPr lang="fr-CH" sz="1200" kern="1200" noProof="0" dirty="0" err="1">
                <a:solidFill>
                  <a:schemeClr val="tx1"/>
                </a:solidFill>
                <a:effectLst/>
                <a:latin typeface="+mn-lt"/>
                <a:ea typeface="+mn-ea"/>
                <a:cs typeface="+mn-cs"/>
              </a:rPr>
              <a:t>·trice·s</a:t>
            </a:r>
            <a:r>
              <a:rPr lang="fr-CH" noProof="0" dirty="0"/>
              <a:t> peuvent déclarer l'espace réservé aux eaux comme surface de promotion de la biodiversité (SPB).</a:t>
            </a:r>
          </a:p>
          <a:p>
            <a:endParaRPr lang="fr-CH" noProof="0" dirty="0"/>
          </a:p>
          <a:p>
            <a:r>
              <a:rPr lang="fr-CH" noProof="0" dirty="0"/>
              <a:t>Information y compris guide sur les espaces réservés aux eaux :</a:t>
            </a:r>
          </a:p>
          <a:p>
            <a:r>
              <a:rPr lang="fr-CH" noProof="0" dirty="0"/>
              <a:t>https://www.bpuk.ch/fr/dtap/documentation/notices-dinformation/guide-modulaire-espace-reserve-aux-eaux</a:t>
            </a:r>
          </a:p>
          <a:p>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Photo : Barbara </a:t>
            </a:r>
            <a:r>
              <a:rPr lang="fr-CH" noProof="0" dirty="0" err="1"/>
              <a:t>Fierz</a:t>
            </a:r>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Illustration : Ct. </a:t>
            </a:r>
            <a:r>
              <a:rPr lang="fr-CH" noProof="0" dirty="0" err="1"/>
              <a:t>ZUrich</a:t>
            </a:r>
            <a:r>
              <a:rPr lang="fr-CH" noProof="0" dirty="0"/>
              <a:t>, AWEL – </a:t>
            </a:r>
            <a:r>
              <a:rPr lang="fr-CH" noProof="0" dirty="0" err="1"/>
              <a:t>Merkblatt</a:t>
            </a:r>
            <a:r>
              <a:rPr lang="fr-CH" noProof="0" dirty="0"/>
              <a:t> </a:t>
            </a:r>
            <a:r>
              <a:rPr lang="fr-CH" noProof="0" dirty="0" err="1"/>
              <a:t>Festlegung</a:t>
            </a:r>
            <a:r>
              <a:rPr lang="fr-CH" noProof="0" dirty="0"/>
              <a:t> des </a:t>
            </a:r>
            <a:r>
              <a:rPr lang="fr-CH" noProof="0" dirty="0" err="1"/>
              <a:t>Gewässerraums</a:t>
            </a:r>
            <a:r>
              <a:rPr lang="fr-CH" noProof="0" dirty="0"/>
              <a:t> (illustration traduite pour ce PPT)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52</a:t>
            </a:fld>
            <a:endParaRPr lang="de-CH"/>
          </a:p>
        </p:txBody>
      </p:sp>
    </p:spTree>
    <p:extLst>
      <p:ext uri="{BB962C8B-B14F-4D97-AF65-F5344CB8AC3E}">
        <p14:creationId xmlns:p14="http://schemas.microsoft.com/office/powerpoint/2010/main" val="37930458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noProof="0" dirty="0"/>
          </a:p>
          <a:p>
            <a:r>
              <a:rPr lang="fr-CH" noProof="0" dirty="0"/>
              <a:t>Etude EAWAG 2025 : https://www.eawag.ch/fr/portail/dinfo/actualites/detail/des-pesticides-dans-les-ruisseaux-suisses-il-reste-encore-beaucoup-a-faire/</a:t>
            </a:r>
          </a:p>
          <a:p>
            <a:pPr marL="171450" indent="-171450">
              <a:buFontTx/>
              <a:buChar char="-"/>
            </a:pPr>
            <a:r>
              <a:rPr lang="fr-CH" noProof="0" dirty="0"/>
              <a:t>les pesticides trouvés étaient surtout des insecticides</a:t>
            </a:r>
          </a:p>
          <a:p>
            <a:pPr marL="171450" indent="-171450">
              <a:buFontTx/>
              <a:buChar char="-"/>
            </a:pPr>
            <a:r>
              <a:rPr lang="fr-CH" noProof="0" dirty="0"/>
              <a:t>ne sont pas éliminés par les stations d’épuration </a:t>
            </a:r>
          </a:p>
          <a:p>
            <a:pPr marL="171450" indent="-171450">
              <a:buFontTx/>
              <a:buChar char="-"/>
            </a:pPr>
            <a:r>
              <a:rPr lang="fr-CH" noProof="0" dirty="0"/>
              <a:t>proviennent également du lessivage des sols par la pluie</a:t>
            </a:r>
          </a:p>
          <a:p>
            <a:endParaRPr lang="fr-CH" noProof="0" dirty="0"/>
          </a:p>
          <a:p>
            <a:endParaRPr lang="fr-CH" noProof="0" dirty="0"/>
          </a:p>
          <a:p>
            <a:endParaRPr lang="fr-CH" noProof="0" dirty="0"/>
          </a:p>
          <a:p>
            <a:r>
              <a:rPr lang="fr-CH" noProof="0" dirty="0"/>
              <a:t>Source : OFEV 2022 Eaux suisses – Etat et mesures</a:t>
            </a:r>
          </a:p>
        </p:txBody>
      </p:sp>
      <p:sp>
        <p:nvSpPr>
          <p:cNvPr id="4" name="Foliennummernplatzhalter 3"/>
          <p:cNvSpPr>
            <a:spLocks noGrp="1"/>
          </p:cNvSpPr>
          <p:nvPr>
            <p:ph type="sldNum" sz="quarter" idx="5"/>
          </p:nvPr>
        </p:nvSpPr>
        <p:spPr/>
        <p:txBody>
          <a:bodyPr/>
          <a:lstStyle/>
          <a:p>
            <a:fld id="{8092378F-6CB0-4B76-A4DF-120CC0F0540F}" type="slidenum">
              <a:rPr lang="de-CH" smtClean="0"/>
              <a:t>53</a:t>
            </a:fld>
            <a:endParaRPr lang="de-CH"/>
          </a:p>
        </p:txBody>
      </p:sp>
    </p:spTree>
    <p:extLst>
      <p:ext uri="{BB962C8B-B14F-4D97-AF65-F5344CB8AC3E}">
        <p14:creationId xmlns:p14="http://schemas.microsoft.com/office/powerpoint/2010/main" val="11997825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Source : https://www.bafu.admin.ch/fr/les-cours-deau-les-lacs-et-les-eaux-souterraines-examines-a-la-loupe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r>
              <a:rPr lang="fr-CH" sz="1200" b="0" i="0" kern="1200" noProof="0" dirty="0">
                <a:solidFill>
                  <a:schemeClr val="tx1"/>
                </a:solidFill>
                <a:effectLst/>
                <a:latin typeface="+mn-lt"/>
                <a:ea typeface="+mn-ea"/>
                <a:cs typeface="+mn-cs"/>
              </a:rPr>
              <a:t>« Si la qualité des eaux s’est améliorée en partie, les pesticides issus de l’agriculture et les résidus de médicaments présents dans les eaux usées polluent encore de nombreux petits et moyens cours d’eau du Plateau et des plaines des vallées. Les eaux souterraines, quant à elles, sont polluées dans une large mesure par les nitrates et les métabolites de pesticides. C’est pourquoi, dans certains endroits, leur utilisation pour l’approvisionnement en eau potable fait l’objet de restrictions. »</a:t>
            </a:r>
          </a:p>
          <a:p>
            <a:endParaRPr lang="fr-CH" sz="1200" b="0" i="0" kern="1200" noProof="0" dirty="0">
              <a:solidFill>
                <a:schemeClr val="tx1"/>
              </a:solidFill>
              <a:effectLst/>
              <a:latin typeface="+mn-lt"/>
              <a:ea typeface="+mn-ea"/>
              <a:cs typeface="+mn-cs"/>
            </a:endParaRPr>
          </a:p>
          <a:p>
            <a:endParaRPr lang="fr-CH" noProof="0" dirty="0"/>
          </a:p>
          <a:p>
            <a:r>
              <a:rPr lang="fr-CH" sz="1200" b="0" i="0" kern="1200" noProof="0" dirty="0">
                <a:solidFill>
                  <a:schemeClr val="tx1"/>
                </a:solidFill>
                <a:effectLst/>
                <a:latin typeface="+mn-lt"/>
                <a:ea typeface="+mn-ea"/>
                <a:cs typeface="+mn-cs"/>
              </a:rPr>
              <a:t>« Certains lacs et cours d’eau présentent encore des concentrations excessives de phosphore et d’azote. Ils sont situés dans des régions pratiquant l’élevage intensif (p. ex. le lac de </a:t>
            </a:r>
            <a:r>
              <a:rPr lang="fr-CH" sz="1200" b="0" i="0" kern="1200" noProof="0" dirty="0" err="1">
                <a:solidFill>
                  <a:schemeClr val="tx1"/>
                </a:solidFill>
                <a:effectLst/>
                <a:latin typeface="+mn-lt"/>
                <a:ea typeface="+mn-ea"/>
                <a:cs typeface="+mn-cs"/>
              </a:rPr>
              <a:t>Baldegg</a:t>
            </a:r>
            <a:r>
              <a:rPr lang="fr-CH" sz="1200" b="0" i="0" kern="1200" noProof="0" dirty="0">
                <a:solidFill>
                  <a:schemeClr val="tx1"/>
                </a:solidFill>
                <a:effectLst/>
                <a:latin typeface="+mn-lt"/>
                <a:ea typeface="+mn-ea"/>
                <a:cs typeface="+mn-cs"/>
              </a:rPr>
              <a:t>) ou dans des régions densément peuplées (p. ex. le lac de </a:t>
            </a:r>
            <a:r>
              <a:rPr lang="fr-CH" sz="1200" b="0" i="0" kern="1200" noProof="0" dirty="0" err="1">
                <a:solidFill>
                  <a:schemeClr val="tx1"/>
                </a:solidFill>
                <a:effectLst/>
                <a:latin typeface="+mn-lt"/>
                <a:ea typeface="+mn-ea"/>
                <a:cs typeface="+mn-cs"/>
              </a:rPr>
              <a:t>Greifen</a:t>
            </a:r>
            <a:r>
              <a:rPr lang="fr-CH" sz="1200" b="0" i="0" kern="1200" noProof="0" dirty="0">
                <a:solidFill>
                  <a:schemeClr val="tx1"/>
                </a:solidFill>
                <a:effectLst/>
                <a:latin typeface="+mn-lt"/>
                <a:ea typeface="+mn-ea"/>
                <a:cs typeface="+mn-cs"/>
              </a:rPr>
              <a:t>). »</a:t>
            </a:r>
            <a:br>
              <a:rPr lang="fr-CH" noProof="0" dirty="0"/>
            </a:br>
            <a:br>
              <a:rPr lang="fr-CH" noProof="0" dirty="0"/>
            </a:br>
            <a:r>
              <a:rPr lang="fr-CH" noProof="0" dirty="0"/>
              <a:t>« </a:t>
            </a:r>
            <a:r>
              <a:rPr lang="fr-CH" sz="1200" b="0" i="0" kern="1200" noProof="0" dirty="0">
                <a:solidFill>
                  <a:schemeClr val="tx1"/>
                </a:solidFill>
                <a:effectLst/>
                <a:latin typeface="+mn-lt"/>
                <a:ea typeface="+mn-ea"/>
                <a:cs typeface="+mn-cs"/>
              </a:rPr>
              <a:t>La teneur en oxygène étant trop faible dans les eaux profondes de ces lacs, les plantes et les poissons ne peuvent pas y vivre. Aussi, certains de ces lacs font l’objet d’une oxygénation artificielle. »</a:t>
            </a:r>
          </a:p>
          <a:p>
            <a:endParaRPr lang="fr-CH" noProof="0" dirty="0"/>
          </a:p>
          <a:p>
            <a:r>
              <a:rPr lang="fr-CH" sz="1200" b="0" i="0" kern="1200" noProof="0" dirty="0">
                <a:solidFill>
                  <a:schemeClr val="tx1"/>
                </a:solidFill>
                <a:effectLst/>
                <a:latin typeface="+mn-lt"/>
                <a:ea typeface="+mn-ea"/>
                <a:cs typeface="+mn-cs"/>
              </a:rPr>
              <a:t>« Les eaux à l’état naturel sont plus résilientes face aux changements climatiques. Elles se régénèrent elles-mêmes. C’est pourquoi il importe de renforcer les mesures permettant de rendre le réseau hydrographique plus proche de l’état naturel. Il est indispensable de réduire les apports de nutriments et de pesticides et de revitaliser les cours d’eau et les rives lacustres. En outre, il convient d’atténuer les variations de débit artificielles et d’installer des ouvrages de franchissement pour les poissons à l’endroit des barrages hydroélectriques. »</a:t>
            </a:r>
          </a:p>
          <a:p>
            <a:endParaRPr lang="fr-CH" sz="1200" b="0" i="0" kern="1200" noProof="0" dirty="0">
              <a:solidFill>
                <a:schemeClr val="tx1"/>
              </a:solidFill>
              <a:effectLst/>
              <a:latin typeface="+mn-lt"/>
              <a:ea typeface="+mn-ea"/>
              <a:cs typeface="+mn-cs"/>
            </a:endParaRPr>
          </a:p>
          <a:p>
            <a:r>
              <a:rPr lang="fr-CH" noProof="0" dirty="0"/>
              <a:t>« </a:t>
            </a:r>
            <a:r>
              <a:rPr lang="fr-CH" sz="1200" b="0" i="0" kern="1200" noProof="0" dirty="0">
                <a:solidFill>
                  <a:schemeClr val="tx1"/>
                </a:solidFill>
                <a:effectLst/>
                <a:latin typeface="+mn-lt"/>
                <a:ea typeface="+mn-ea"/>
                <a:cs typeface="+mn-cs"/>
              </a:rPr>
              <a:t>De cette manière, les eaux pourront continuer à remplir leurs fonctions de réserve d’eau potable, d’habitat diversifié pour la flore et la faune et d’espace de détente.</a:t>
            </a:r>
            <a:r>
              <a:rPr lang="fr-CH" noProof="0" dirty="0"/>
              <a:t>.»</a:t>
            </a:r>
          </a:p>
          <a:p>
            <a:endParaRPr lang="fr-CH" noProof="0" dirty="0"/>
          </a:p>
          <a:p>
            <a:endParaRPr lang="fr-CH" noProof="0" dirty="0"/>
          </a:p>
          <a:p>
            <a:r>
              <a:rPr lang="fr-CH" noProof="0" dirty="0"/>
              <a:t>Autres informations sur les eaux de suisse de l’OFEV: https://www.bafu.admin.ch/fr/eaux-dossiers</a:t>
            </a:r>
          </a:p>
          <a:p>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54</a:t>
            </a:fld>
            <a:endParaRPr lang="de-CH"/>
          </a:p>
        </p:txBody>
      </p:sp>
    </p:spTree>
    <p:extLst>
      <p:ext uri="{BB962C8B-B14F-4D97-AF65-F5344CB8AC3E}">
        <p14:creationId xmlns:p14="http://schemas.microsoft.com/office/powerpoint/2010/main" val="16125727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2013 : 200 scientifiques réunis pour une étude du Forum Biodiversité suisse de l’Académie suisse des sciences naturelles </a:t>
            </a:r>
            <a:r>
              <a:rPr lang="fr-CH" noProof="0" dirty="0" err="1"/>
              <a:t>ScNat</a:t>
            </a:r>
            <a:r>
              <a:rPr lang="fr-CH" noProof="0" dirty="0"/>
              <a:t>. </a:t>
            </a:r>
          </a:p>
          <a:p>
            <a:endParaRPr lang="fr-CH" noProof="0" dirty="0">
              <a:effectLst/>
              <a:latin typeface="Euclid Circular A Regular Ita" panose="020B0504000000000000" pitchFamily="34" charset="77"/>
            </a:endParaRPr>
          </a:p>
          <a:p>
            <a:r>
              <a:rPr lang="fr-CH" noProof="0" dirty="0">
                <a:effectLst/>
                <a:latin typeface="Euclid Circular A Regular Ita" panose="020B0504000000000000" pitchFamily="34" charset="77"/>
              </a:rPr>
              <a:t>Selon cette étude, l'espace nécessaire aux eaux dans la zone riveraine (sans le lit) est d'environ 860 km</a:t>
            </a:r>
            <a:r>
              <a:rPr lang="fr-CH" baseline="30000" noProof="0" dirty="0">
                <a:effectLst/>
                <a:latin typeface="Euclid Circular A Regular Ita" panose="020B0504000000000000" pitchFamily="34" charset="77"/>
              </a:rPr>
              <a:t>2</a:t>
            </a:r>
            <a:r>
              <a:rPr lang="fr-CH" noProof="0" dirty="0">
                <a:effectLst/>
                <a:latin typeface="Euclid Circular A Regular Ita" panose="020B0504000000000000" pitchFamily="34" charset="77"/>
              </a:rPr>
              <a:t>, dont 640 km</a:t>
            </a:r>
            <a:r>
              <a:rPr lang="fr-CH" baseline="30000" noProof="0" dirty="0">
                <a:effectLst/>
                <a:latin typeface="Euclid Circular A Regular Ita" panose="020B0504000000000000" pitchFamily="34" charset="77"/>
              </a:rPr>
              <a:t>2</a:t>
            </a:r>
            <a:r>
              <a:rPr lang="fr-CH" noProof="0" dirty="0">
                <a:effectLst/>
                <a:latin typeface="Euclid Circular A Regular Ita" panose="020B0504000000000000" pitchFamily="34" charset="77"/>
              </a:rPr>
              <a:t> sont actuellement à la disposition des eaux. Afin de préserver la biodiversité de nos cours d'eau, nous devons doubler la superficie des berges naturelles et tripler celle des zones alluviales en Suisse.</a:t>
            </a:r>
          </a:p>
          <a:p>
            <a:endParaRPr lang="fr-CH" noProof="0" dirty="0">
              <a:effectLst/>
              <a:latin typeface="Euclid Circular A Regular Ita" panose="020B0504000000000000" pitchFamily="34" charset="77"/>
            </a:endParaRPr>
          </a:p>
          <a:p>
            <a:r>
              <a:rPr lang="fr-CH" noProof="0" dirty="0"/>
              <a:t>Nous avons besoin de revitalisation pour créer de nouveaux milieux.</a:t>
            </a:r>
          </a:p>
        </p:txBody>
      </p:sp>
      <p:sp>
        <p:nvSpPr>
          <p:cNvPr id="4" name="Foliennummernplatzhalter 3"/>
          <p:cNvSpPr>
            <a:spLocks noGrp="1"/>
          </p:cNvSpPr>
          <p:nvPr>
            <p:ph type="sldNum" sz="quarter" idx="5"/>
          </p:nvPr>
        </p:nvSpPr>
        <p:spPr/>
        <p:txBody>
          <a:bodyPr/>
          <a:lstStyle/>
          <a:p>
            <a:fld id="{8092378F-6CB0-4B76-A4DF-120CC0F0540F}" type="slidenum">
              <a:rPr lang="de-CH" smtClean="0"/>
              <a:t>55</a:t>
            </a:fld>
            <a:endParaRPr lang="de-CH"/>
          </a:p>
        </p:txBody>
      </p:sp>
    </p:spTree>
    <p:extLst>
      <p:ext uri="{BB962C8B-B14F-4D97-AF65-F5344CB8AC3E}">
        <p14:creationId xmlns:p14="http://schemas.microsoft.com/office/powerpoint/2010/main" val="25340870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80-226F-4813-F1C1-6A5707A88A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49222-716E-1295-71EB-4F2B560724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A8A194-A3A5-6EDC-9B08-AFE5EFC99811}"/>
              </a:ext>
            </a:extLst>
          </p:cNvPr>
          <p:cNvSpPr>
            <a:spLocks noGrp="1"/>
          </p:cNvSpPr>
          <p:nvPr>
            <p:ph type="body" idx="1"/>
          </p:nvPr>
        </p:nvSpPr>
        <p:spPr/>
        <p:txBody>
          <a:bodyPr/>
          <a:lstStyle/>
          <a:p>
            <a:r>
              <a:rPr lang="fr-FR" dirty="0"/>
              <a:t>Voici un exemple du canton d'Argovie : la revitalisation du </a:t>
            </a:r>
            <a:r>
              <a:rPr lang="fr-FR" dirty="0" err="1"/>
              <a:t>Magdenerbach</a:t>
            </a:r>
            <a:r>
              <a:rPr lang="fr-FR" dirty="0"/>
              <a:t> entre Rheinfelden et </a:t>
            </a:r>
            <a:r>
              <a:rPr lang="fr-FR" dirty="0" err="1"/>
              <a:t>Magden</a:t>
            </a:r>
            <a:r>
              <a:rPr lang="fr-FR" dirty="0"/>
              <a:t>. De nombreux acteurs tels que la Confédération, le canton, les communes, la brasserie </a:t>
            </a:r>
            <a:r>
              <a:rPr lang="fr-FR" dirty="0" err="1"/>
              <a:t>Feldschlösschen</a:t>
            </a:r>
            <a:r>
              <a:rPr lang="fr-FR" dirty="0"/>
              <a:t>, le fonds </a:t>
            </a:r>
            <a:r>
              <a:rPr lang="fr-FR" dirty="0" err="1"/>
              <a:t>naturmade</a:t>
            </a:r>
            <a:r>
              <a:rPr lang="fr-FR" dirty="0"/>
              <a:t> star de l'EWZ et les associations de protection de la nature de Rheinfelden et </a:t>
            </a:r>
            <a:r>
              <a:rPr lang="fr-FR" dirty="0" err="1"/>
              <a:t>Magden</a:t>
            </a:r>
            <a:r>
              <a:rPr lang="fr-FR" dirty="0"/>
              <a:t> ont collaboré pour développer une magnifique zone alluviale. À proximité d'une réserve naturelle existante, un milieu précieux et varié a vu le jour pour le Cincle plongeur, le Martin-pêcheur d’Europe et autres espèces. Le Saumon atlantique venant du Rhin devrait également y trouver un lieu de reproduction adapté</a:t>
            </a:r>
            <a:r>
              <a:rPr lang="de-CH" dirty="0"/>
              <a:t>.</a:t>
            </a:r>
          </a:p>
          <a:p>
            <a:endParaRPr lang="de-CH" dirty="0"/>
          </a:p>
          <a:p>
            <a:endParaRPr lang="de-CH" dirty="0"/>
          </a:p>
          <a:p>
            <a:r>
              <a:rPr lang="de-CH" dirty="0" err="1"/>
              <a:t>Photo</a:t>
            </a:r>
            <a:r>
              <a:rPr lang="de-CH" dirty="0"/>
              <a:t> : Markus Raub</a:t>
            </a:r>
          </a:p>
        </p:txBody>
      </p:sp>
      <p:sp>
        <p:nvSpPr>
          <p:cNvPr id="4" name="Foliennummernplatzhalter 3">
            <a:extLst>
              <a:ext uri="{FF2B5EF4-FFF2-40B4-BE49-F238E27FC236}">
                <a16:creationId xmlns:a16="http://schemas.microsoft.com/office/drawing/2014/main" id="{6DD4EB7F-0941-73E5-7379-23950AF1BE4F}"/>
              </a:ext>
            </a:extLst>
          </p:cNvPr>
          <p:cNvSpPr>
            <a:spLocks noGrp="1"/>
          </p:cNvSpPr>
          <p:nvPr>
            <p:ph type="sldNum" sz="quarter" idx="5"/>
          </p:nvPr>
        </p:nvSpPr>
        <p:spPr/>
        <p:txBody>
          <a:bodyPr/>
          <a:lstStyle/>
          <a:p>
            <a:fld id="{8092378F-6CB0-4B76-A4DF-120CC0F0540F}" type="slidenum">
              <a:rPr lang="de-CH" smtClean="0"/>
              <a:t>56</a:t>
            </a:fld>
            <a:endParaRPr lang="de-CH"/>
          </a:p>
        </p:txBody>
      </p:sp>
    </p:spTree>
    <p:extLst>
      <p:ext uri="{BB962C8B-B14F-4D97-AF65-F5344CB8AC3E}">
        <p14:creationId xmlns:p14="http://schemas.microsoft.com/office/powerpoint/2010/main" val="15665583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80-226F-4813-F1C1-6A5707A88A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49222-716E-1295-71EB-4F2B560724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A8A194-A3A5-6EDC-9B08-AFE5EFC99811}"/>
              </a:ext>
            </a:extLst>
          </p:cNvPr>
          <p:cNvSpPr>
            <a:spLocks noGrp="1"/>
          </p:cNvSpPr>
          <p:nvPr>
            <p:ph type="body" idx="1"/>
          </p:nvPr>
        </p:nvSpPr>
        <p:spPr/>
        <p:txBody>
          <a:bodyPr/>
          <a:lstStyle/>
          <a:p>
            <a:r>
              <a:rPr lang="fr-CH" noProof="0" dirty="0"/>
              <a:t>Revitalisation </a:t>
            </a:r>
            <a:r>
              <a:rPr lang="fr-CH" noProof="0" dirty="0" err="1"/>
              <a:t>Magdenerbach</a:t>
            </a:r>
            <a:r>
              <a:rPr lang="fr-CH" noProof="0" dirty="0"/>
              <a:t> (AG)</a:t>
            </a:r>
          </a:p>
          <a:p>
            <a:endParaRPr lang="fr-CH" noProof="0" dirty="0"/>
          </a:p>
          <a:p>
            <a:r>
              <a:rPr lang="fr-CH" noProof="0" dirty="0"/>
              <a:t>Un cours d’eau diversifié a vu le jour avec des bras morts, des zones d’eau profonde ou d’eau peu profonde, de nombreuses structures et sites de frai pour les pissons.</a:t>
            </a:r>
          </a:p>
          <a:p>
            <a:endParaRPr lang="fr-CH" noProof="0" dirty="0"/>
          </a:p>
          <a:p>
            <a:endParaRPr lang="fr-CH" noProof="0" dirty="0"/>
          </a:p>
          <a:p>
            <a:endParaRPr lang="fr-CH" noProof="0" dirty="0"/>
          </a:p>
          <a:p>
            <a:r>
              <a:rPr lang="fr-CH" noProof="0" dirty="0"/>
              <a:t>Photos : Stefan </a:t>
            </a:r>
            <a:r>
              <a:rPr lang="fr-CH" noProof="0" dirty="0" err="1"/>
              <a:t>Greif</a:t>
            </a:r>
            <a:endParaRPr lang="fr-CH" noProof="0" dirty="0"/>
          </a:p>
        </p:txBody>
      </p:sp>
      <p:sp>
        <p:nvSpPr>
          <p:cNvPr id="4" name="Foliennummernplatzhalter 3">
            <a:extLst>
              <a:ext uri="{FF2B5EF4-FFF2-40B4-BE49-F238E27FC236}">
                <a16:creationId xmlns:a16="http://schemas.microsoft.com/office/drawing/2014/main" id="{6DD4EB7F-0941-73E5-7379-23950AF1BE4F}"/>
              </a:ext>
            </a:extLst>
          </p:cNvPr>
          <p:cNvSpPr>
            <a:spLocks noGrp="1"/>
          </p:cNvSpPr>
          <p:nvPr>
            <p:ph type="sldNum" sz="quarter" idx="5"/>
          </p:nvPr>
        </p:nvSpPr>
        <p:spPr/>
        <p:txBody>
          <a:bodyPr/>
          <a:lstStyle/>
          <a:p>
            <a:fld id="{8092378F-6CB0-4B76-A4DF-120CC0F0540F}" type="slidenum">
              <a:rPr lang="de-CH" smtClean="0"/>
              <a:t>57</a:t>
            </a:fld>
            <a:endParaRPr lang="de-CH"/>
          </a:p>
        </p:txBody>
      </p:sp>
    </p:spTree>
    <p:extLst>
      <p:ext uri="{BB962C8B-B14F-4D97-AF65-F5344CB8AC3E}">
        <p14:creationId xmlns:p14="http://schemas.microsoft.com/office/powerpoint/2010/main" val="38943669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80-226F-4813-F1C1-6A5707A88A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49222-716E-1295-71EB-4F2B560724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A8A194-A3A5-6EDC-9B08-AFE5EFC99811}"/>
              </a:ext>
            </a:extLst>
          </p:cNvPr>
          <p:cNvSpPr>
            <a:spLocks noGrp="1"/>
          </p:cNvSpPr>
          <p:nvPr>
            <p:ph type="body" idx="1"/>
          </p:nvPr>
        </p:nvSpPr>
        <p:spPr/>
        <p:txBody>
          <a:bodyPr/>
          <a:lstStyle/>
          <a:p>
            <a:r>
              <a:rPr lang="fr-CH" noProof="0" dirty="0"/>
              <a:t>Une rive abrupte a aussi été creusée à l’aide d’une pelle mécanique.</a:t>
            </a:r>
          </a:p>
          <a:p>
            <a:endParaRPr lang="fr-CH" noProof="0" dirty="0"/>
          </a:p>
          <a:p>
            <a:endParaRPr lang="fr-CH" noProof="0" dirty="0"/>
          </a:p>
          <a:p>
            <a:r>
              <a:rPr lang="fr-CH" noProof="0" dirty="0"/>
              <a:t>Photo : Stefan </a:t>
            </a:r>
            <a:r>
              <a:rPr lang="fr-CH" noProof="0" dirty="0" err="1"/>
              <a:t>Greif</a:t>
            </a:r>
            <a:endParaRPr lang="fr-CH" noProof="0" dirty="0"/>
          </a:p>
        </p:txBody>
      </p:sp>
      <p:sp>
        <p:nvSpPr>
          <p:cNvPr id="4" name="Foliennummernplatzhalter 3">
            <a:extLst>
              <a:ext uri="{FF2B5EF4-FFF2-40B4-BE49-F238E27FC236}">
                <a16:creationId xmlns:a16="http://schemas.microsoft.com/office/drawing/2014/main" id="{6DD4EB7F-0941-73E5-7379-23950AF1BE4F}"/>
              </a:ext>
            </a:extLst>
          </p:cNvPr>
          <p:cNvSpPr>
            <a:spLocks noGrp="1"/>
          </p:cNvSpPr>
          <p:nvPr>
            <p:ph type="sldNum" sz="quarter" idx="5"/>
          </p:nvPr>
        </p:nvSpPr>
        <p:spPr/>
        <p:txBody>
          <a:bodyPr/>
          <a:lstStyle/>
          <a:p>
            <a:fld id="{8092378F-6CB0-4B76-A4DF-120CC0F0540F}" type="slidenum">
              <a:rPr lang="de-CH" smtClean="0"/>
              <a:t>58</a:t>
            </a:fld>
            <a:endParaRPr lang="de-CH"/>
          </a:p>
        </p:txBody>
      </p:sp>
    </p:spTree>
    <p:extLst>
      <p:ext uri="{BB962C8B-B14F-4D97-AF65-F5344CB8AC3E}">
        <p14:creationId xmlns:p14="http://schemas.microsoft.com/office/powerpoint/2010/main" val="14710899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80-226F-4813-F1C1-6A5707A88A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49222-716E-1295-71EB-4F2B560724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A8A194-A3A5-6EDC-9B08-AFE5EFC998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Dès le premier automne, de fortes précipitations ont provoqué une première inondation et la rivière revitalisée, avec ses zones tampons aménagées, a pu montrer une dynamique alluviale naturelle.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Mais comment aider le Martin-pêcheur et les autres habitants des zones humides ?</a:t>
            </a:r>
          </a:p>
          <a:p>
            <a:endParaRPr lang="fr-CH" noProof="0" dirty="0"/>
          </a:p>
          <a:p>
            <a:endParaRPr lang="fr-CH" noProof="0" dirty="0"/>
          </a:p>
          <a:p>
            <a:endParaRPr lang="fr-CH" noProof="0" dirty="0"/>
          </a:p>
          <a:p>
            <a:r>
              <a:rPr lang="fr-CH" noProof="0" dirty="0"/>
              <a:t>Photo : NV Rheinfelden</a:t>
            </a:r>
          </a:p>
        </p:txBody>
      </p:sp>
      <p:sp>
        <p:nvSpPr>
          <p:cNvPr id="4" name="Foliennummernplatzhalter 3">
            <a:extLst>
              <a:ext uri="{FF2B5EF4-FFF2-40B4-BE49-F238E27FC236}">
                <a16:creationId xmlns:a16="http://schemas.microsoft.com/office/drawing/2014/main" id="{6DD4EB7F-0941-73E5-7379-23950AF1BE4F}"/>
              </a:ext>
            </a:extLst>
          </p:cNvPr>
          <p:cNvSpPr>
            <a:spLocks noGrp="1"/>
          </p:cNvSpPr>
          <p:nvPr>
            <p:ph type="sldNum" sz="quarter" idx="5"/>
          </p:nvPr>
        </p:nvSpPr>
        <p:spPr/>
        <p:txBody>
          <a:bodyPr/>
          <a:lstStyle/>
          <a:p>
            <a:fld id="{8092378F-6CB0-4B76-A4DF-120CC0F0540F}" type="slidenum">
              <a:rPr lang="de-CH" smtClean="0"/>
              <a:t>59</a:t>
            </a:fld>
            <a:endParaRPr lang="de-CH"/>
          </a:p>
        </p:txBody>
      </p:sp>
    </p:spTree>
    <p:extLst>
      <p:ext uri="{BB962C8B-B14F-4D97-AF65-F5344CB8AC3E}">
        <p14:creationId xmlns:p14="http://schemas.microsoft.com/office/powerpoint/2010/main" val="2090504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 martin-pêcheur ne pénètre que sporadiquement dans les Alpes le long des grands cours d’eau. 95 % des territoires se situant en dessous de 620 m. La plus haute nidification attestée remonte à 1976 près de Saanen (BE) à 990 m. Les nidifications actuelles les plus élevées ont été observées près du Doubs à Montbenoît (F) à 780 m (V. Tardy) et au lac des </a:t>
            </a:r>
            <a:r>
              <a:rPr lang="fr-FR" dirty="0" err="1"/>
              <a:t>Brenets</a:t>
            </a:r>
            <a:r>
              <a:rPr lang="fr-FR" dirty="0"/>
              <a:t> (NE) à 760 m (P. </a:t>
            </a:r>
            <a:r>
              <a:rPr lang="fr-FR" dirty="0" err="1"/>
              <a:t>Aeby</a:t>
            </a:r>
            <a:r>
              <a:rPr lang="fr-FR" dirty="0"/>
              <a:t>, D. </a:t>
            </a:r>
            <a:r>
              <a:rPr lang="fr-FR" dirty="0" err="1"/>
              <a:t>Jeandupeux</a:t>
            </a:r>
            <a:r>
              <a:rPr lang="fr-FR" dirty="0"/>
              <a:t>).</a:t>
            </a:r>
            <a:endParaRPr lang="de-CH" dirty="0"/>
          </a:p>
          <a:p>
            <a:endParaRPr lang="de-CH" dirty="0"/>
          </a:p>
          <a:p>
            <a:r>
              <a:rPr lang="fr-CH" noProof="0" dirty="0"/>
              <a:t>Source : Station ornithologique suisse, Atlas des oiseaux nicheurs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6</a:t>
            </a:fld>
            <a:endParaRPr lang="de-CH"/>
          </a:p>
        </p:txBody>
      </p:sp>
    </p:spTree>
    <p:extLst>
      <p:ext uri="{BB962C8B-B14F-4D97-AF65-F5344CB8AC3E}">
        <p14:creationId xmlns:p14="http://schemas.microsoft.com/office/powerpoint/2010/main" val="9734411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80-226F-4813-F1C1-6A5707A88A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49222-716E-1295-71EB-4F2B560724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A8A194-A3A5-6EDC-9B08-AFE5EFC99811}"/>
              </a:ext>
            </a:extLst>
          </p:cNvPr>
          <p:cNvSpPr>
            <a:spLocks noGrp="1"/>
          </p:cNvSpPr>
          <p:nvPr>
            <p:ph type="body" idx="1"/>
          </p:nvPr>
        </p:nvSpPr>
        <p:spPr/>
        <p:txBody>
          <a:bodyPr/>
          <a:lstStyle/>
          <a:p>
            <a:r>
              <a:rPr lang="fr-CH" noProof="0" dirty="0"/>
              <a:t>Comment aider le Martin-pêcheur de façon ciblée ?</a:t>
            </a:r>
          </a:p>
          <a:p>
            <a:endParaRPr lang="fr-CH" noProof="0" dirty="0"/>
          </a:p>
          <a:p>
            <a:r>
              <a:rPr lang="fr-CH" noProof="0" dirty="0"/>
              <a:t>Outre la préservation de milieux et de sites de nidification adaptés, nous pouvons imiter techniquement des conditions naturelles telles que la rupture de la rive sur l’image de gauche. Sur l’image de droite, la berge d'un étang a été creusée à l'aide d'une excavatrice, créant ainsi une belle paroi abrupte qui est régulièrement utilisée depuis par le Martin-pêcheur. Il est important d'entretenir le site afin que les roseaux n'envahissent pas l'espace devant la paroi. Mais les roseaux ont aussi leur utilité: ils servent de perchoir pour la pêche et avant de rejoindre le nid.</a:t>
            </a:r>
          </a:p>
          <a:p>
            <a:endParaRPr lang="fr-CH" noProof="0" dirty="0"/>
          </a:p>
          <a:p>
            <a:endParaRPr lang="fr-CH" noProof="0" dirty="0"/>
          </a:p>
          <a:p>
            <a:endParaRPr lang="fr-CH" noProof="0" dirty="0"/>
          </a:p>
          <a:p>
            <a:r>
              <a:rPr lang="fr-CH" noProof="0" dirty="0"/>
              <a:t>Photos : Christa </a:t>
            </a:r>
            <a:r>
              <a:rPr lang="fr-CH" noProof="0" dirty="0" err="1"/>
              <a:t>Glauser</a:t>
            </a:r>
            <a:endParaRPr lang="fr-CH" noProof="0" dirty="0"/>
          </a:p>
        </p:txBody>
      </p:sp>
      <p:sp>
        <p:nvSpPr>
          <p:cNvPr id="4" name="Foliennummernplatzhalter 3">
            <a:extLst>
              <a:ext uri="{FF2B5EF4-FFF2-40B4-BE49-F238E27FC236}">
                <a16:creationId xmlns:a16="http://schemas.microsoft.com/office/drawing/2014/main" id="{6DD4EB7F-0941-73E5-7379-23950AF1BE4F}"/>
              </a:ext>
            </a:extLst>
          </p:cNvPr>
          <p:cNvSpPr>
            <a:spLocks noGrp="1"/>
          </p:cNvSpPr>
          <p:nvPr>
            <p:ph type="sldNum" sz="quarter" idx="5"/>
          </p:nvPr>
        </p:nvSpPr>
        <p:spPr/>
        <p:txBody>
          <a:bodyPr/>
          <a:lstStyle/>
          <a:p>
            <a:fld id="{8092378F-6CB0-4B76-A4DF-120CC0F0540F}" type="slidenum">
              <a:rPr lang="de-CH" smtClean="0"/>
              <a:t>60</a:t>
            </a:fld>
            <a:endParaRPr lang="de-CH"/>
          </a:p>
        </p:txBody>
      </p:sp>
    </p:spTree>
    <p:extLst>
      <p:ext uri="{BB962C8B-B14F-4D97-AF65-F5344CB8AC3E}">
        <p14:creationId xmlns:p14="http://schemas.microsoft.com/office/powerpoint/2010/main" val="39968938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80-226F-4813-F1C1-6A5707A88A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49222-716E-1295-71EB-4F2B560724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A8A194-A3A5-6EDC-9B08-AFE5EFC99811}"/>
              </a:ext>
            </a:extLst>
          </p:cNvPr>
          <p:cNvSpPr>
            <a:spLocks noGrp="1"/>
          </p:cNvSpPr>
          <p:nvPr>
            <p:ph type="body" idx="1"/>
          </p:nvPr>
        </p:nvSpPr>
        <p:spPr/>
        <p:txBody>
          <a:bodyPr/>
          <a:lstStyle/>
          <a:p>
            <a:r>
              <a:rPr lang="fr-FR" dirty="0"/>
              <a:t>Dans le cadre de la revitalisation très réussie de la Thur, l'association « </a:t>
            </a:r>
            <a:r>
              <a:rPr lang="de-CH" dirty="0"/>
              <a:t>Natur- und Vogelschutzverein Andelfingen » </a:t>
            </a:r>
            <a:r>
              <a:rPr lang="fr-FR" dirty="0"/>
              <a:t>a créé des parois de nidification en creusant les berges (à la main, à l'aide de bêches).</a:t>
            </a:r>
          </a:p>
          <a:p>
            <a:endParaRPr lang="de-CH" dirty="0"/>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err="1"/>
              <a:t>Photos</a:t>
            </a:r>
            <a:r>
              <a:rPr lang="de-CH" dirty="0"/>
              <a:t> : Matthias Griesser, </a:t>
            </a:r>
            <a:r>
              <a:rPr lang="de-CH" sz="1200" dirty="0">
                <a:solidFill>
                  <a:schemeClr val="bg1"/>
                </a:solidFill>
              </a:rPr>
              <a:t>Natur- und Vogelschutzverein Andelfingen</a:t>
            </a:r>
          </a:p>
        </p:txBody>
      </p:sp>
      <p:sp>
        <p:nvSpPr>
          <p:cNvPr id="4" name="Foliennummernplatzhalter 3">
            <a:extLst>
              <a:ext uri="{FF2B5EF4-FFF2-40B4-BE49-F238E27FC236}">
                <a16:creationId xmlns:a16="http://schemas.microsoft.com/office/drawing/2014/main" id="{6DD4EB7F-0941-73E5-7379-23950AF1BE4F}"/>
              </a:ext>
            </a:extLst>
          </p:cNvPr>
          <p:cNvSpPr>
            <a:spLocks noGrp="1"/>
          </p:cNvSpPr>
          <p:nvPr>
            <p:ph type="sldNum" sz="quarter" idx="5"/>
          </p:nvPr>
        </p:nvSpPr>
        <p:spPr/>
        <p:txBody>
          <a:bodyPr/>
          <a:lstStyle/>
          <a:p>
            <a:fld id="{8092378F-6CB0-4B76-A4DF-120CC0F0540F}" type="slidenum">
              <a:rPr lang="de-CH" smtClean="0"/>
              <a:t>61</a:t>
            </a:fld>
            <a:endParaRPr lang="de-CH"/>
          </a:p>
        </p:txBody>
      </p:sp>
    </p:spTree>
    <p:extLst>
      <p:ext uri="{BB962C8B-B14F-4D97-AF65-F5344CB8AC3E}">
        <p14:creationId xmlns:p14="http://schemas.microsoft.com/office/powerpoint/2010/main" val="15809094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80-226F-4813-F1C1-6A5707A88A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49222-716E-1295-71EB-4F2B560724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A8A194-A3A5-6EDC-9B08-AFE5EFC99811}"/>
              </a:ext>
            </a:extLst>
          </p:cNvPr>
          <p:cNvSpPr>
            <a:spLocks noGrp="1"/>
          </p:cNvSpPr>
          <p:nvPr>
            <p:ph type="body" idx="1"/>
          </p:nvPr>
        </p:nvSpPr>
        <p:spPr/>
        <p:txBody>
          <a:bodyPr/>
          <a:lstStyle/>
          <a:p>
            <a:r>
              <a:rPr lang="fr-CH" noProof="0" dirty="0"/>
              <a:t>Le suivi effectué par l'association montre clairement le succès de la conservation du Martin-pêcheur et de la revitalisation ! Le Martin-pêcheur atteint sur certains tronçons de la Thur des densités nettement supérieures à celles indiquées dans la littérature. Cela confirme une règle de l'écologie selon laquelle la taille des territoires dépend de la qualité du milieu. Alors que dans d'autres régions, un Martin-pêcheur a souvent un territoire de 4 à 5 km ou plus, la taille des territoires peut même être inférieure à 1 km dans les milieux de qualité. Sur la Thur, une densité de 0,67 couple nicheur par kilomètre a été observée dans la meilleure zone ! Un véritable succès pour la protection de la nature !</a:t>
            </a:r>
          </a:p>
          <a:p>
            <a:endParaRPr lang="fr-CH" noProof="0" dirty="0"/>
          </a:p>
          <a:p>
            <a:r>
              <a:rPr lang="fr-CH" noProof="0" dirty="0"/>
              <a:t>Le graphique de Matthias </a:t>
            </a:r>
            <a:r>
              <a:rPr lang="fr-CH" noProof="0" dirty="0" err="1"/>
              <a:t>Griesser</a:t>
            </a:r>
            <a:r>
              <a:rPr lang="fr-CH" noProof="0" dirty="0"/>
              <a:t> montre aussi l’influence d’événements météorologiques tels que les crues et les grands froids.</a:t>
            </a:r>
          </a:p>
          <a:p>
            <a:r>
              <a:rPr lang="fr-CH" noProof="0" dirty="0" err="1"/>
              <a:t>cn</a:t>
            </a:r>
            <a:r>
              <a:rPr lang="fr-CH" noProof="0" dirty="0"/>
              <a:t> = couples nicheurs</a:t>
            </a:r>
          </a:p>
          <a:p>
            <a:endParaRPr lang="fr-CH" noProof="0" dirty="0"/>
          </a:p>
          <a:p>
            <a:r>
              <a:rPr lang="fr-CH" noProof="0" dirty="0"/>
              <a:t>Tous les rapports et le suivi peuvent être trouvés sous www.andelfinger-naturschutzverein.ch/nathurbildung (site en allemand).</a:t>
            </a:r>
          </a:p>
          <a:p>
            <a:endParaRPr lang="fr-CH" noProof="0" dirty="0"/>
          </a:p>
          <a:p>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Graphique : Matthias </a:t>
            </a:r>
            <a:r>
              <a:rPr lang="fr-CH" noProof="0" dirty="0" err="1"/>
              <a:t>Griesser</a:t>
            </a:r>
            <a:r>
              <a:rPr lang="fr-CH" noProof="0" dirty="0"/>
              <a:t>, </a:t>
            </a:r>
            <a:r>
              <a:rPr lang="fr-CH" sz="1200" noProof="0" dirty="0" err="1">
                <a:solidFill>
                  <a:schemeClr val="bg1"/>
                </a:solidFill>
              </a:rPr>
              <a:t>Natur</a:t>
            </a:r>
            <a:r>
              <a:rPr lang="fr-CH" sz="1200" noProof="0" dirty="0">
                <a:solidFill>
                  <a:schemeClr val="bg1"/>
                </a:solidFill>
              </a:rPr>
              <a:t>- </a:t>
            </a:r>
            <a:r>
              <a:rPr lang="fr-CH" sz="1200" noProof="0" dirty="0" err="1">
                <a:solidFill>
                  <a:schemeClr val="bg1"/>
                </a:solidFill>
              </a:rPr>
              <a:t>und</a:t>
            </a:r>
            <a:r>
              <a:rPr lang="fr-CH" sz="1200" noProof="0" dirty="0">
                <a:solidFill>
                  <a:schemeClr val="bg1"/>
                </a:solidFill>
              </a:rPr>
              <a:t> </a:t>
            </a:r>
            <a:r>
              <a:rPr lang="fr-CH" sz="1200" noProof="0" dirty="0" err="1">
                <a:solidFill>
                  <a:schemeClr val="bg1"/>
                </a:solidFill>
              </a:rPr>
              <a:t>Vogelschutzverein</a:t>
            </a:r>
            <a:r>
              <a:rPr lang="fr-CH" sz="1200" noProof="0" dirty="0">
                <a:solidFill>
                  <a:schemeClr val="bg1"/>
                </a:solidFill>
              </a:rPr>
              <a:t> </a:t>
            </a:r>
            <a:r>
              <a:rPr lang="fr-CH" sz="1200" noProof="0" dirty="0" err="1">
                <a:solidFill>
                  <a:schemeClr val="bg1"/>
                </a:solidFill>
              </a:rPr>
              <a:t>Andelfingen</a:t>
            </a:r>
            <a:endParaRPr lang="fr-CH" sz="1200" noProof="0" dirty="0">
              <a:solidFill>
                <a:schemeClr val="bg1"/>
              </a:solidFill>
            </a:endParaRPr>
          </a:p>
        </p:txBody>
      </p:sp>
      <p:sp>
        <p:nvSpPr>
          <p:cNvPr id="4" name="Foliennummernplatzhalter 3">
            <a:extLst>
              <a:ext uri="{FF2B5EF4-FFF2-40B4-BE49-F238E27FC236}">
                <a16:creationId xmlns:a16="http://schemas.microsoft.com/office/drawing/2014/main" id="{6DD4EB7F-0941-73E5-7379-23950AF1BE4F}"/>
              </a:ext>
            </a:extLst>
          </p:cNvPr>
          <p:cNvSpPr>
            <a:spLocks noGrp="1"/>
          </p:cNvSpPr>
          <p:nvPr>
            <p:ph type="sldNum" sz="quarter" idx="5"/>
          </p:nvPr>
        </p:nvSpPr>
        <p:spPr/>
        <p:txBody>
          <a:bodyPr/>
          <a:lstStyle/>
          <a:p>
            <a:fld id="{8092378F-6CB0-4B76-A4DF-120CC0F0540F}" type="slidenum">
              <a:rPr lang="de-CH" smtClean="0"/>
              <a:t>62</a:t>
            </a:fld>
            <a:endParaRPr lang="de-CH"/>
          </a:p>
        </p:txBody>
      </p:sp>
    </p:spTree>
    <p:extLst>
      <p:ext uri="{BB962C8B-B14F-4D97-AF65-F5344CB8AC3E}">
        <p14:creationId xmlns:p14="http://schemas.microsoft.com/office/powerpoint/2010/main" val="27665061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80-226F-4813-F1C1-6A5707A88A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49222-716E-1295-71EB-4F2B560724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A8A194-A3A5-6EDC-9B08-AFE5EFC99811}"/>
              </a:ext>
            </a:extLst>
          </p:cNvPr>
          <p:cNvSpPr>
            <a:spLocks noGrp="1"/>
          </p:cNvSpPr>
          <p:nvPr>
            <p:ph type="body" idx="1"/>
          </p:nvPr>
        </p:nvSpPr>
        <p:spPr/>
        <p:txBody>
          <a:bodyPr/>
          <a:lstStyle/>
          <a:p>
            <a:r>
              <a:rPr lang="fr-CH" noProof="0" dirty="0"/>
              <a:t>Les parois de nidification artificielles constituent également un bon moyen d'aider le Martin-pêcheur. Elles peuvent être construites de différentes manières, comme ici au Centre-Nature BirdLife de </a:t>
            </a:r>
            <a:r>
              <a:rPr lang="fr-CH" noProof="0" dirty="0" err="1"/>
              <a:t>Klingnau</a:t>
            </a:r>
            <a:r>
              <a:rPr lang="fr-CH" noProof="0" dirty="0"/>
              <a:t>, avec des parois en béton. Les ouvertures dans la paroi en béton permettent au Martin-pêcheur de creuser lui-même sa galerie. L'une des ouvertures mène à une galerie artificielle avec une cavité de nidification à son extrémité. Jusqu'à présent, le Martin-pêcheur a toutefois préféré creuser lui-même. Depuis la construction du mur, il y a effectué presque chaque année trois nichées et fait du lac de </a:t>
            </a:r>
            <a:r>
              <a:rPr lang="fr-CH" noProof="0" dirty="0" err="1"/>
              <a:t>Klingnau</a:t>
            </a:r>
            <a:r>
              <a:rPr lang="fr-CH" noProof="0" dirty="0"/>
              <a:t> un endroit fantastique en Suisse pour observer le Martin-pêcheur. Depuis l'affût, on peut souvent l'observer à quelques mètres de distance, ce qui est particulièrement passionnant lorsque les jeunes ont pris leur envol et restent encore quelques jours dans les environs.</a:t>
            </a:r>
          </a:p>
          <a:p>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Ici aussi, l’entretien de l’étang est important pour empêcher les roseaux de tout envahir.</a:t>
            </a:r>
          </a:p>
          <a:p>
            <a:endParaRPr lang="fr-CH" noProof="0" dirty="0"/>
          </a:p>
          <a:p>
            <a:r>
              <a:rPr lang="fr-CH" noProof="0" dirty="0"/>
              <a:t>Le Martin-pêcheur peut également être observé au Centre-Nature BirdLife de La Sauge (Cudrefin, VD). Il y a également niché chaque année depuis la construction de la paroi de nidification en 2001!</a:t>
            </a:r>
          </a:p>
          <a:p>
            <a:endParaRPr lang="fr-CH" noProof="0" dirty="0"/>
          </a:p>
          <a:p>
            <a:r>
              <a:rPr lang="fr-CH" noProof="0" dirty="0"/>
              <a:t>Photo : Centre-Nature BirdLife de </a:t>
            </a:r>
            <a:r>
              <a:rPr lang="fr-CH" noProof="0" dirty="0" err="1"/>
              <a:t>Klingnau</a:t>
            </a:r>
            <a:endParaRPr lang="fr-CH" noProof="0" dirty="0"/>
          </a:p>
        </p:txBody>
      </p:sp>
      <p:sp>
        <p:nvSpPr>
          <p:cNvPr id="4" name="Foliennummernplatzhalter 3">
            <a:extLst>
              <a:ext uri="{FF2B5EF4-FFF2-40B4-BE49-F238E27FC236}">
                <a16:creationId xmlns:a16="http://schemas.microsoft.com/office/drawing/2014/main" id="{6DD4EB7F-0941-73E5-7379-23950AF1BE4F}"/>
              </a:ext>
            </a:extLst>
          </p:cNvPr>
          <p:cNvSpPr>
            <a:spLocks noGrp="1"/>
          </p:cNvSpPr>
          <p:nvPr>
            <p:ph type="sldNum" sz="quarter" idx="5"/>
          </p:nvPr>
        </p:nvSpPr>
        <p:spPr/>
        <p:txBody>
          <a:bodyPr/>
          <a:lstStyle/>
          <a:p>
            <a:fld id="{8092378F-6CB0-4B76-A4DF-120CC0F0540F}" type="slidenum">
              <a:rPr lang="de-CH" smtClean="0"/>
              <a:t>63</a:t>
            </a:fld>
            <a:endParaRPr lang="de-CH"/>
          </a:p>
        </p:txBody>
      </p:sp>
    </p:spTree>
    <p:extLst>
      <p:ext uri="{BB962C8B-B14F-4D97-AF65-F5344CB8AC3E}">
        <p14:creationId xmlns:p14="http://schemas.microsoft.com/office/powerpoint/2010/main" val="18846419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AB80-226F-4813-F1C1-6A5707A88A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A49222-716E-1295-71EB-4F2B560724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1A8A194-A3A5-6EDC-9B08-AFE5EFC99811}"/>
              </a:ext>
            </a:extLst>
          </p:cNvPr>
          <p:cNvSpPr>
            <a:spLocks noGrp="1"/>
          </p:cNvSpPr>
          <p:nvPr>
            <p:ph type="body" idx="1"/>
          </p:nvPr>
        </p:nvSpPr>
        <p:spPr/>
        <p:txBody>
          <a:bodyPr/>
          <a:lstStyle/>
          <a:p>
            <a:r>
              <a:rPr lang="fr-CH" noProof="0" dirty="0"/>
              <a:t>Les parois peuvent également être plus petites, par exemple avec un coffrage en bois pouvant être enduit à l'extérieur.</a:t>
            </a:r>
          </a:p>
          <a:p>
            <a:endParaRPr lang="fr-CH" noProof="0" dirty="0"/>
          </a:p>
          <a:p>
            <a:r>
              <a:rPr lang="fr-CH" noProof="0" dirty="0"/>
              <a:t>Dans les endroits où il n'y a pas de parois naturelles propices à la nidification, mais où l'on observe néanmoins des Martins-pêcheurs, par exemple en hiver, une telle paroi peut s'avérer utile. La présence de ces oiseaux en hiver indique que la nourriture est suffisamment abondante, de sorte que c'est l'absence de possibilités de nidification qui empêche les Martins-pêcheurs de se reproduire dans ce site.</a:t>
            </a:r>
          </a:p>
          <a:p>
            <a:endParaRPr lang="fr-CH" noProof="0" dirty="0"/>
          </a:p>
          <a:p>
            <a:r>
              <a:rPr lang="fr-CH" noProof="0" dirty="0"/>
              <a:t>Comme déjà mentionné, le Martin-pêcheur est très sensible aux dérangements sur son site de nidification. Lors de la planification, il faut donc prévoir des espaces séparés pour les activités de loisir et les sites de nidification à l’abri des dérangements dans les endroits les plus précieux.</a:t>
            </a:r>
          </a:p>
          <a:p>
            <a:endParaRPr lang="fr-CH" noProof="0" dirty="0"/>
          </a:p>
          <a:p>
            <a:endParaRPr lang="fr-CH" noProof="0" dirty="0"/>
          </a:p>
          <a:p>
            <a:r>
              <a:rPr lang="fr-CH" noProof="0" dirty="0"/>
              <a:t>Photo et illustration : BirdLife Suisse</a:t>
            </a:r>
          </a:p>
        </p:txBody>
      </p:sp>
      <p:sp>
        <p:nvSpPr>
          <p:cNvPr id="4" name="Foliennummernplatzhalter 3">
            <a:extLst>
              <a:ext uri="{FF2B5EF4-FFF2-40B4-BE49-F238E27FC236}">
                <a16:creationId xmlns:a16="http://schemas.microsoft.com/office/drawing/2014/main" id="{6DD4EB7F-0941-73E5-7379-23950AF1BE4F}"/>
              </a:ext>
            </a:extLst>
          </p:cNvPr>
          <p:cNvSpPr>
            <a:spLocks noGrp="1"/>
          </p:cNvSpPr>
          <p:nvPr>
            <p:ph type="sldNum" sz="quarter" idx="5"/>
          </p:nvPr>
        </p:nvSpPr>
        <p:spPr/>
        <p:txBody>
          <a:bodyPr/>
          <a:lstStyle/>
          <a:p>
            <a:fld id="{8092378F-6CB0-4B76-A4DF-120CC0F0540F}" type="slidenum">
              <a:rPr lang="de-CH" smtClean="0"/>
              <a:t>64</a:t>
            </a:fld>
            <a:endParaRPr lang="de-CH"/>
          </a:p>
        </p:txBody>
      </p:sp>
    </p:spTree>
    <p:extLst>
      <p:ext uri="{BB962C8B-B14F-4D97-AF65-F5344CB8AC3E}">
        <p14:creationId xmlns:p14="http://schemas.microsoft.com/office/powerpoint/2010/main" val="34458969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endParaRPr lang="de-CH" dirty="0"/>
          </a:p>
          <a:p>
            <a:r>
              <a:rPr lang="de-CH" dirty="0" err="1"/>
              <a:t>Photo</a:t>
            </a:r>
            <a:r>
              <a:rPr lang="de-CH" dirty="0"/>
              <a:t> : www.eisvogel.land</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65</a:t>
            </a:fld>
            <a:endParaRPr lang="de-CH"/>
          </a:p>
        </p:txBody>
      </p:sp>
    </p:spTree>
    <p:extLst>
      <p:ext uri="{BB962C8B-B14F-4D97-AF65-F5344CB8AC3E}">
        <p14:creationId xmlns:p14="http://schemas.microsoft.com/office/powerpoint/2010/main" val="332898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L’effectif en Suisse a fluctué jusqu'en 2013, mais a fortement augmenté entre 2014 et 2016 ; cette tendance a également été observée sur la Thur et dans la Grande Cariçaie. Dans le canton de Zurich et au lac de Constance, les populations ont augmenté depuis 1990. Sur le Rhin supérieur oriental, elles sont restées stables depuis 2002</a:t>
            </a:r>
            <a:r>
              <a:rPr lang="de-CH" dirty="0"/>
              <a:t>. </a:t>
            </a:r>
          </a:p>
          <a:p>
            <a:endParaRPr lang="de-CH" dirty="0"/>
          </a:p>
          <a:p>
            <a:r>
              <a:rPr lang="fr-FR" dirty="0"/>
              <a:t>Les diminutions des effectifs sont principalement dues aux périodes de grand froid hivernal et aux crues pendant la période de reproduction. La forte augmentation observée depuis 2013 s'explique probablement par une combinaison favorable d'hivers doux et d'un bon succès de reproduction ; le froid de janvier 2017 a de nouveau entraîné des pertes importantes. Localement, le Martin-pêcheur bénéficie de la renaturation des cours d'eau et des mesures de conservation des espèces</a:t>
            </a:r>
            <a:r>
              <a:rPr lang="de-CH" dirty="0"/>
              <a:t>.</a:t>
            </a:r>
          </a:p>
          <a:p>
            <a:endParaRPr lang="de-CH" dirty="0"/>
          </a:p>
          <a:p>
            <a:r>
              <a:rPr lang="fr-CH" noProof="0" dirty="0"/>
              <a:t>Source : Station ornithologique suisse, Atlas des oiseaux nicheurs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7</a:t>
            </a:fld>
            <a:endParaRPr lang="de-CH"/>
          </a:p>
        </p:txBody>
      </p:sp>
    </p:spTree>
    <p:extLst>
      <p:ext uri="{BB962C8B-B14F-4D97-AF65-F5344CB8AC3E}">
        <p14:creationId xmlns:p14="http://schemas.microsoft.com/office/powerpoint/2010/main" val="912962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endParaRPr lang="de-CH" dirty="0"/>
          </a:p>
          <a:p>
            <a:endParaRPr lang="de-CH" dirty="0"/>
          </a:p>
          <a:p>
            <a:r>
              <a:rPr lang="fr-CH" noProof="0" dirty="0"/>
              <a:t>Source : Station ornithologique suisse, Atlas des oiseaux nicheurs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8</a:t>
            </a:fld>
            <a:endParaRPr lang="de-CH"/>
          </a:p>
        </p:txBody>
      </p:sp>
    </p:spTree>
    <p:extLst>
      <p:ext uri="{BB962C8B-B14F-4D97-AF65-F5344CB8AC3E}">
        <p14:creationId xmlns:p14="http://schemas.microsoft.com/office/powerpoint/2010/main" val="1832742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Le Martin-pêcheur reste chez nous en hiver, la plupart du temps dans son territoire. </a:t>
            </a:r>
          </a:p>
          <a:p>
            <a:endParaRPr lang="de-CH" dirty="0"/>
          </a:p>
          <a:p>
            <a:endParaRPr lang="de-CH" dirty="0"/>
          </a:p>
          <a:p>
            <a:r>
              <a:rPr lang="fr-CH" noProof="0" dirty="0"/>
              <a:t>Source : Station ornithologique suisse, Atlas des oiseaux nicheurs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9</a:t>
            </a:fld>
            <a:endParaRPr lang="de-CH"/>
          </a:p>
        </p:txBody>
      </p:sp>
    </p:spTree>
    <p:extLst>
      <p:ext uri="{BB962C8B-B14F-4D97-AF65-F5344CB8AC3E}">
        <p14:creationId xmlns:p14="http://schemas.microsoft.com/office/powerpoint/2010/main" val="2719252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elseite">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BFF8561A-9757-41D4-18D1-E921A9F7C817}"/>
              </a:ext>
            </a:extLst>
          </p:cNvPr>
          <p:cNvSpPr>
            <a:spLocks noGrp="1"/>
          </p:cNvSpPr>
          <p:nvPr>
            <p:ph type="pic" sz="quarter" idx="14"/>
          </p:nvPr>
        </p:nvSpPr>
        <p:spPr>
          <a:xfrm>
            <a:off x="0" y="0"/>
            <a:ext cx="12192000" cy="6858000"/>
          </a:xfrm>
          <a:solidFill>
            <a:schemeClr val="accent1"/>
          </a:solidFill>
        </p:spPr>
        <p:txBody>
          <a:bodyPr bIns="1800000" anchor="ctr" anchorCtr="0"/>
          <a:lstStyle>
            <a:lvl1pPr algn="ctr">
              <a:defRPr>
                <a:solidFill>
                  <a:schemeClr val="bg1"/>
                </a:solidFill>
              </a:defRPr>
            </a:lvl1pPr>
          </a:lstStyle>
          <a:p>
            <a:r>
              <a:rPr lang="de-DE"/>
              <a:t>Bild durch Klicken auf Symbol hinzufügen</a:t>
            </a:r>
            <a:endParaRPr lang="de-CH" dirty="0"/>
          </a:p>
        </p:txBody>
      </p:sp>
      <p:sp>
        <p:nvSpPr>
          <p:cNvPr id="2" name="Titel 1">
            <a:extLst>
              <a:ext uri="{FF2B5EF4-FFF2-40B4-BE49-F238E27FC236}">
                <a16:creationId xmlns:a16="http://schemas.microsoft.com/office/drawing/2014/main" id="{494FCD23-31DD-C5BD-AFE6-C7AEEEB6FB4A}"/>
              </a:ext>
            </a:extLst>
          </p:cNvPr>
          <p:cNvSpPr>
            <a:spLocks noGrp="1"/>
          </p:cNvSpPr>
          <p:nvPr>
            <p:ph type="ctrTitle" hasCustomPrompt="1"/>
          </p:nvPr>
        </p:nvSpPr>
        <p:spPr>
          <a:xfrm>
            <a:off x="606425" y="565610"/>
            <a:ext cx="10979150" cy="789447"/>
          </a:xfrm>
        </p:spPr>
        <p:txBody>
          <a:bodyPr tIns="0" anchor="t" anchorCtr="0">
            <a:spAutoFit/>
          </a:bodyPr>
          <a:lstStyle>
            <a:lvl1pPr algn="l">
              <a:defRPr sz="5700" b="0">
                <a:solidFill>
                  <a:schemeClr val="bg1"/>
                </a:solidFill>
                <a:latin typeface="+mn-lt"/>
              </a:defRPr>
            </a:lvl1pPr>
          </a:lstStyle>
          <a:p>
            <a:r>
              <a:rPr lang="de-DE" dirty="0"/>
              <a:t>Titel eingeben</a:t>
            </a:r>
            <a:endParaRPr lang="de-CH" dirty="0"/>
          </a:p>
        </p:txBody>
      </p:sp>
      <p:sp>
        <p:nvSpPr>
          <p:cNvPr id="20" name="Datumsplatzhalter 19">
            <a:extLst>
              <a:ext uri="{FF2B5EF4-FFF2-40B4-BE49-F238E27FC236}">
                <a16:creationId xmlns:a16="http://schemas.microsoft.com/office/drawing/2014/main" id="{F011261B-6F32-05D2-E1B4-574B39CBFD6D}"/>
              </a:ext>
            </a:extLst>
          </p:cNvPr>
          <p:cNvSpPr>
            <a:spLocks noGrp="1"/>
          </p:cNvSpPr>
          <p:nvPr>
            <p:ph type="dt" sz="half" idx="16"/>
          </p:nvPr>
        </p:nvSpPr>
        <p:spPr>
          <a:xfrm>
            <a:off x="606425" y="5950413"/>
            <a:ext cx="2743200" cy="365125"/>
          </a:xfrm>
          <a:prstGeom prst="rect">
            <a:avLst/>
          </a:prstGeom>
        </p:spPr>
        <p:txBody>
          <a:bodyPr anchor="b" anchorCtr="0"/>
          <a:lstStyle>
            <a:lvl1pPr>
              <a:defRPr sz="2100" b="1">
                <a:solidFill>
                  <a:schemeClr val="bg1"/>
                </a:solidFill>
                <a:latin typeface="+mj-lt"/>
              </a:defRPr>
            </a:lvl1pPr>
          </a:lstStyle>
          <a:p>
            <a:fld id="{A3202045-E97F-4D2B-8AE6-D39B7D73F5B2}" type="datetime1">
              <a:rPr lang="de-CH" smtClean="0"/>
              <a:pPr/>
              <a:t>16.02.2026</a:t>
            </a:fld>
            <a:endParaRPr lang="de-CH" dirty="0"/>
          </a:p>
        </p:txBody>
      </p:sp>
      <p:sp>
        <p:nvSpPr>
          <p:cNvPr id="29" name="Textplatzhalter 28">
            <a:extLst>
              <a:ext uri="{FF2B5EF4-FFF2-40B4-BE49-F238E27FC236}">
                <a16:creationId xmlns:a16="http://schemas.microsoft.com/office/drawing/2014/main" id="{1597C2B7-A826-986C-FBCE-AA6B74975659}"/>
              </a:ext>
            </a:extLst>
          </p:cNvPr>
          <p:cNvSpPr>
            <a:spLocks noGrp="1"/>
          </p:cNvSpPr>
          <p:nvPr>
            <p:ph type="body" sz="quarter" idx="19" hasCustomPrompt="1"/>
          </p:nvPr>
        </p:nvSpPr>
        <p:spPr>
          <a:xfrm>
            <a:off x="6210000" y="3109784"/>
            <a:ext cx="5375575" cy="789447"/>
          </a:xfrm>
        </p:spPr>
        <p:txBody>
          <a:bodyPr>
            <a:spAutoFit/>
          </a:bodyPr>
          <a:lstStyle>
            <a:lvl1pPr marL="0" indent="0">
              <a:lnSpc>
                <a:spcPct val="90000"/>
              </a:lnSpc>
              <a:buFont typeface="Arial" panose="020B0604020202020204" pitchFamily="34" charset="0"/>
              <a:buNone/>
              <a:defRPr sz="5700">
                <a:solidFill>
                  <a:schemeClr val="bg1"/>
                </a:solidFill>
                <a:latin typeface="+mn-lt"/>
              </a:defRPr>
            </a:lvl1pPr>
            <a:lvl2pPr marL="0" indent="0">
              <a:lnSpc>
                <a:spcPct val="90000"/>
              </a:lnSpc>
              <a:buFont typeface="Arial" panose="020B0604020202020204" pitchFamily="34" charset="0"/>
              <a:buNone/>
              <a:defRPr sz="5700">
                <a:solidFill>
                  <a:schemeClr val="bg1"/>
                </a:solidFill>
                <a:latin typeface="+mn-lt"/>
              </a:defRPr>
            </a:lvl2pPr>
            <a:lvl3pPr marL="0" indent="0">
              <a:lnSpc>
                <a:spcPct val="90000"/>
              </a:lnSpc>
              <a:buNone/>
              <a:defRPr sz="5700">
                <a:solidFill>
                  <a:schemeClr val="bg1"/>
                </a:solidFill>
                <a:latin typeface="+mn-lt"/>
              </a:defRPr>
            </a:lvl3pPr>
            <a:lvl4pPr marL="0" indent="0">
              <a:lnSpc>
                <a:spcPct val="90000"/>
              </a:lnSpc>
              <a:buNone/>
              <a:defRPr sz="5700">
                <a:solidFill>
                  <a:schemeClr val="bg1"/>
                </a:solidFill>
                <a:latin typeface="+mn-lt"/>
              </a:defRPr>
            </a:lvl4pPr>
            <a:lvl5pPr marL="0" indent="0">
              <a:lnSpc>
                <a:spcPct val="90000"/>
              </a:lnSpc>
              <a:buFont typeface="Arial" panose="020B0604020202020204" pitchFamily="34" charset="0"/>
              <a:buNone/>
              <a:defRPr sz="5700">
                <a:solidFill>
                  <a:schemeClr val="bg1"/>
                </a:solidFill>
                <a:latin typeface="+mn-lt"/>
              </a:defRPr>
            </a:lvl5pPr>
            <a:lvl6pPr marL="0" indent="0">
              <a:lnSpc>
                <a:spcPct val="90000"/>
              </a:lnSpc>
              <a:buFont typeface="Arial" panose="020B0604020202020204" pitchFamily="34" charset="0"/>
              <a:buNone/>
              <a:defRPr sz="5700">
                <a:solidFill>
                  <a:schemeClr val="bg1"/>
                </a:solidFill>
                <a:latin typeface="+mn-lt"/>
              </a:defRPr>
            </a:lvl6pPr>
            <a:lvl7pPr marL="0" indent="0">
              <a:lnSpc>
                <a:spcPct val="90000"/>
              </a:lnSpc>
              <a:buFont typeface="Arial" panose="020B0604020202020204" pitchFamily="34" charset="0"/>
              <a:buNone/>
              <a:defRPr sz="5700">
                <a:solidFill>
                  <a:schemeClr val="bg1"/>
                </a:solidFill>
                <a:latin typeface="+mn-lt"/>
              </a:defRPr>
            </a:lvl7pPr>
            <a:lvl8pPr marL="0" indent="0">
              <a:lnSpc>
                <a:spcPct val="90000"/>
              </a:lnSpc>
              <a:buFont typeface="Arial" panose="020B0604020202020204" pitchFamily="34" charset="0"/>
              <a:buNone/>
              <a:defRPr sz="5700">
                <a:solidFill>
                  <a:schemeClr val="bg1"/>
                </a:solidFill>
                <a:latin typeface="+mn-lt"/>
              </a:defRPr>
            </a:lvl8pPr>
            <a:lvl9pPr marL="0" indent="0">
              <a:lnSpc>
                <a:spcPct val="90000"/>
              </a:lnSpc>
              <a:buFont typeface="Arial" panose="020B0604020202020204" pitchFamily="34" charset="0"/>
              <a:buNone/>
              <a:defRPr sz="5700">
                <a:solidFill>
                  <a:schemeClr val="bg1"/>
                </a:solidFill>
                <a:latin typeface="+mn-lt"/>
              </a:defRPr>
            </a:lvl9pPr>
          </a:lstStyle>
          <a:p>
            <a:pPr lvl="0"/>
            <a:r>
              <a:rPr lang="de-DE" dirty="0"/>
              <a:t>Weiterer Titel</a:t>
            </a:r>
          </a:p>
        </p:txBody>
      </p:sp>
      <p:sp>
        <p:nvSpPr>
          <p:cNvPr id="5" name="Textplatzhalter 4">
            <a:extLst>
              <a:ext uri="{FF2B5EF4-FFF2-40B4-BE49-F238E27FC236}">
                <a16:creationId xmlns:a16="http://schemas.microsoft.com/office/drawing/2014/main" id="{CB4E46C9-1360-B1C9-ACC0-FB9B02E623F2}"/>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7" name="Textplatzhalter 6">
            <a:extLst>
              <a:ext uri="{FF2B5EF4-FFF2-40B4-BE49-F238E27FC236}">
                <a16:creationId xmlns:a16="http://schemas.microsoft.com/office/drawing/2014/main" id="{736ED382-5299-F26A-02AF-FB8E2FE0095F}"/>
              </a:ext>
            </a:extLst>
          </p:cNvPr>
          <p:cNvSpPr>
            <a:spLocks noGrp="1"/>
          </p:cNvSpPr>
          <p:nvPr>
            <p:ph type="body" sz="quarter" idx="21" hasCustomPrompt="1"/>
          </p:nvPr>
        </p:nvSpPr>
        <p:spPr>
          <a:xfrm>
            <a:off x="11075229" y="5994263"/>
            <a:ext cx="874800" cy="655200"/>
          </a:xfrm>
          <a:blipFill dpi="0" rotWithShape="1">
            <a:blip r:embed="rId4">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647839592"/>
      </p:ext>
    </p:extLst>
  </p:cSld>
  <p:clrMapOvr>
    <a:masterClrMapping/>
  </p:clrMapOvr>
  <p:hf sldNum="0" hdr="0" ftr="0"/>
  <p:extLst>
    <p:ext uri="{DCECCB84-F9BA-43D5-87BE-67443E8EF086}">
      <p15:sldGuideLst xmlns:p15="http://schemas.microsoft.com/office/powerpoint/2012/main">
        <p15:guide id="1" orient="horz" pos="3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7_Inhalt_2-Bilder_rechts">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3344400"/>
          </a:xfr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11" name="Bildplatzhalter 8">
            <a:extLst>
              <a:ext uri="{FF2B5EF4-FFF2-40B4-BE49-F238E27FC236}">
                <a16:creationId xmlns:a16="http://schemas.microsoft.com/office/drawing/2014/main" id="{AB49C15E-4E2E-A4ED-213E-B336761033C8}"/>
              </a:ext>
            </a:extLst>
          </p:cNvPr>
          <p:cNvSpPr>
            <a:spLocks noGrp="1"/>
          </p:cNvSpPr>
          <p:nvPr>
            <p:ph type="pic" sz="quarter" idx="17"/>
          </p:nvPr>
        </p:nvSpPr>
        <p:spPr>
          <a:xfrm>
            <a:off x="6180000" y="3513600"/>
            <a:ext cx="6012000" cy="3344400"/>
          </a:xfr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16.02.2026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4986775"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grpSp>
        <p:nvGrpSpPr>
          <p:cNvPr id="12" name="Gruppieren 11">
            <a:extLst>
              <a:ext uri="{FF2B5EF4-FFF2-40B4-BE49-F238E27FC236}">
                <a16:creationId xmlns:a16="http://schemas.microsoft.com/office/drawing/2014/main" id="{4FD5A011-7FA7-725F-00D1-648242A74A54}"/>
              </a:ext>
            </a:extLst>
          </p:cNvPr>
          <p:cNvGrpSpPr/>
          <p:nvPr userDrawn="1"/>
        </p:nvGrpSpPr>
        <p:grpSpPr>
          <a:xfrm>
            <a:off x="12912000" y="4"/>
            <a:ext cx="2880000" cy="2602045"/>
            <a:chOff x="-3240000" y="3985986"/>
            <a:chExt cx="2236901" cy="1951533"/>
          </a:xfrm>
          <a:solidFill>
            <a:schemeClr val="accent1">
              <a:lumMod val="40000"/>
              <a:lumOff val="60000"/>
            </a:schemeClr>
          </a:solidFill>
        </p:grpSpPr>
        <p:sp>
          <p:nvSpPr>
            <p:cNvPr id="13" name="Textfeld 12">
              <a:extLst>
                <a:ext uri="{FF2B5EF4-FFF2-40B4-BE49-F238E27FC236}">
                  <a16:creationId xmlns:a16="http://schemas.microsoft.com/office/drawing/2014/main" id="{C70928AE-E25B-AF00-657C-7E9A731736B6}"/>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4" name="Grafik 13">
              <a:extLst>
                <a:ext uri="{FF2B5EF4-FFF2-40B4-BE49-F238E27FC236}">
                  <a16:creationId xmlns:a16="http://schemas.microsoft.com/office/drawing/2014/main" id="{8100382D-D994-3760-8148-9324AFC692F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15" name="Gruppieren 14">
            <a:extLst>
              <a:ext uri="{FF2B5EF4-FFF2-40B4-BE49-F238E27FC236}">
                <a16:creationId xmlns:a16="http://schemas.microsoft.com/office/drawing/2014/main" id="{0C93158F-020E-3A32-579F-4BF23EDF964E}"/>
              </a:ext>
            </a:extLst>
          </p:cNvPr>
          <p:cNvGrpSpPr/>
          <p:nvPr userDrawn="1"/>
        </p:nvGrpSpPr>
        <p:grpSpPr>
          <a:xfrm>
            <a:off x="-3240000" y="2159794"/>
            <a:ext cx="2520000" cy="2817488"/>
            <a:chOff x="9768131" y="1419149"/>
            <a:chExt cx="1890000" cy="2817488"/>
          </a:xfrm>
          <a:solidFill>
            <a:schemeClr val="accent1">
              <a:lumMod val="20000"/>
              <a:lumOff val="80000"/>
            </a:schemeClr>
          </a:solidFill>
        </p:grpSpPr>
        <p:sp>
          <p:nvSpPr>
            <p:cNvPr id="16" name="Textfeld 15">
              <a:extLst>
                <a:ext uri="{FF2B5EF4-FFF2-40B4-BE49-F238E27FC236}">
                  <a16:creationId xmlns:a16="http://schemas.microsoft.com/office/drawing/2014/main" id="{40C1B3DE-1F1A-BD0A-56EE-99B5905228CE}"/>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17" name="Grafik 16">
              <a:extLst>
                <a:ext uri="{FF2B5EF4-FFF2-40B4-BE49-F238E27FC236}">
                  <a16:creationId xmlns:a16="http://schemas.microsoft.com/office/drawing/2014/main" id="{1FC73724-7009-980F-5880-DB10418518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39038" y="2135214"/>
              <a:ext cx="1633500" cy="630667"/>
            </a:xfrm>
            <a:prstGeom prst="rect">
              <a:avLst/>
            </a:prstGeom>
            <a:grpFill/>
          </p:spPr>
        </p:pic>
      </p:grpSp>
      <p:sp>
        <p:nvSpPr>
          <p:cNvPr id="10" name="Textplatzhalter 4">
            <a:extLst>
              <a:ext uri="{FF2B5EF4-FFF2-40B4-BE49-F238E27FC236}">
                <a16:creationId xmlns:a16="http://schemas.microsoft.com/office/drawing/2014/main" id="{D1A061AF-A377-EB56-0FFB-8AA24F3DEF09}"/>
              </a:ext>
            </a:extLst>
          </p:cNvPr>
          <p:cNvSpPr>
            <a:spLocks noGrp="1"/>
          </p:cNvSpPr>
          <p:nvPr>
            <p:ph type="body" sz="quarter" idx="20" hasCustomPrompt="1"/>
          </p:nvPr>
        </p:nvSpPr>
        <p:spPr>
          <a:xfrm>
            <a:off x="10302000" y="5673600"/>
            <a:ext cx="1890000" cy="11844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lvl1pPr>
          </a:lstStyle>
          <a:p>
            <a:pPr lvl="0"/>
            <a:r>
              <a:rPr lang="de-DE" dirty="0"/>
              <a:t>   </a:t>
            </a:r>
            <a:endParaRPr lang="de-CH" dirty="0"/>
          </a:p>
        </p:txBody>
      </p:sp>
      <p:sp>
        <p:nvSpPr>
          <p:cNvPr id="18" name="Textplatzhalter 6">
            <a:extLst>
              <a:ext uri="{FF2B5EF4-FFF2-40B4-BE49-F238E27FC236}">
                <a16:creationId xmlns:a16="http://schemas.microsoft.com/office/drawing/2014/main" id="{A7FE40B5-D451-4C3A-B9B8-BD1D0AC7506F}"/>
              </a:ext>
            </a:extLst>
          </p:cNvPr>
          <p:cNvSpPr>
            <a:spLocks noGrp="1"/>
          </p:cNvSpPr>
          <p:nvPr>
            <p:ph type="body" sz="quarter" idx="21" hasCustomPrompt="1"/>
          </p:nvPr>
        </p:nvSpPr>
        <p:spPr>
          <a:xfrm>
            <a:off x="11075229" y="5994263"/>
            <a:ext cx="874800" cy="655200"/>
          </a:xfrm>
          <a:blipFill dpi="0" rotWithShape="1">
            <a:blip r:embed="rId6">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15299304"/>
      </p:ext>
    </p:extLst>
  </p:cSld>
  <p:clrMapOvr>
    <a:masterClrMapping/>
  </p:clrMapOvr>
  <p:extLst>
    <p:ext uri="{DCECCB84-F9BA-43D5-87BE-67443E8EF086}">
      <p15:sldGuideLst xmlns:p15="http://schemas.microsoft.com/office/powerpoint/2012/main">
        <p15:guide id="3" pos="38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8_1-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16.02.2026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12192002" cy="5099050"/>
          </a:xfrm>
          <a:noFill/>
        </p:spPr>
        <p:txBody>
          <a:bodyPr anchor="ctr" anchorCtr="0"/>
          <a:lstStyle>
            <a:lvl1pPr algn="ctr">
              <a:defRPr>
                <a:solidFill>
                  <a:schemeClr val="tx1"/>
                </a:solidFill>
              </a:defRPr>
            </a:lvl1pPr>
          </a:lstStyle>
          <a:p>
            <a:r>
              <a:rPr lang="de-DE"/>
              <a:t>Bild durch Klicken auf Symbol hinzufügen</a:t>
            </a:r>
            <a:endParaRPr lang="de-CH" dirty="0"/>
          </a:p>
        </p:txBody>
      </p:sp>
      <p:grpSp>
        <p:nvGrpSpPr>
          <p:cNvPr id="11" name="Gruppieren 10">
            <a:extLst>
              <a:ext uri="{FF2B5EF4-FFF2-40B4-BE49-F238E27FC236}">
                <a16:creationId xmlns:a16="http://schemas.microsoft.com/office/drawing/2014/main" id="{48CABCDC-BA9F-35BF-16D3-49B69E3FE37E}"/>
              </a:ext>
            </a:extLst>
          </p:cNvPr>
          <p:cNvGrpSpPr/>
          <p:nvPr userDrawn="1"/>
        </p:nvGrpSpPr>
        <p:grpSpPr>
          <a:xfrm>
            <a:off x="-3600350" y="1758950"/>
            <a:ext cx="2880000" cy="2602045"/>
            <a:chOff x="-3240000" y="3985986"/>
            <a:chExt cx="2236901" cy="1951533"/>
          </a:xfrm>
          <a:solidFill>
            <a:schemeClr val="accent1">
              <a:lumMod val="40000"/>
              <a:lumOff val="60000"/>
            </a:schemeClr>
          </a:solidFill>
        </p:grpSpPr>
        <p:sp>
          <p:nvSpPr>
            <p:cNvPr id="12" name="Textfeld 11">
              <a:extLst>
                <a:ext uri="{FF2B5EF4-FFF2-40B4-BE49-F238E27FC236}">
                  <a16:creationId xmlns:a16="http://schemas.microsoft.com/office/drawing/2014/main" id="{14103FE6-9E85-6BBA-1138-407DA63F424C}"/>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3" name="Grafik 12">
              <a:extLst>
                <a:ext uri="{FF2B5EF4-FFF2-40B4-BE49-F238E27FC236}">
                  <a16:creationId xmlns:a16="http://schemas.microsoft.com/office/drawing/2014/main" id="{EAB3EF43-9523-1CD2-3EF5-EFDE1834D5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sp>
        <p:nvSpPr>
          <p:cNvPr id="3" name="Textplatzhalter 4">
            <a:extLst>
              <a:ext uri="{FF2B5EF4-FFF2-40B4-BE49-F238E27FC236}">
                <a16:creationId xmlns:a16="http://schemas.microsoft.com/office/drawing/2014/main" id="{DA720575-9A99-6D02-5F30-A950FE7C8BC6}"/>
              </a:ext>
            </a:extLst>
          </p:cNvPr>
          <p:cNvSpPr>
            <a:spLocks noGrp="1"/>
          </p:cNvSpPr>
          <p:nvPr>
            <p:ph type="body" sz="quarter" idx="20" hasCustomPrompt="1"/>
          </p:nvPr>
        </p:nvSpPr>
        <p:spPr>
          <a:xfrm>
            <a:off x="10302000" y="5673600"/>
            <a:ext cx="1890000" cy="1184400"/>
          </a:xfr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lstStyle>
            <a:lvl1pPr>
              <a:defRPr sz="100"/>
            </a:lvl1pPr>
          </a:lstStyle>
          <a:p>
            <a:pPr lvl="0"/>
            <a:r>
              <a:rPr lang="de-DE" dirty="0"/>
              <a:t>   </a:t>
            </a:r>
            <a:endParaRPr lang="de-CH" dirty="0"/>
          </a:p>
        </p:txBody>
      </p:sp>
      <p:sp>
        <p:nvSpPr>
          <p:cNvPr id="10" name="Textplatzhalter 6">
            <a:extLst>
              <a:ext uri="{FF2B5EF4-FFF2-40B4-BE49-F238E27FC236}">
                <a16:creationId xmlns:a16="http://schemas.microsoft.com/office/drawing/2014/main" id="{C76168E5-C64A-EF47-2FC9-C870F9AF14F8}"/>
              </a:ext>
            </a:extLst>
          </p:cNvPr>
          <p:cNvSpPr>
            <a:spLocks noGrp="1"/>
          </p:cNvSpPr>
          <p:nvPr>
            <p:ph type="body" sz="quarter" idx="21" hasCustomPrompt="1"/>
          </p:nvPr>
        </p:nvSpPr>
        <p:spPr>
          <a:xfrm>
            <a:off x="11075229" y="5994263"/>
            <a:ext cx="874800" cy="655200"/>
          </a:xfrm>
          <a:blipFill dpi="0" rotWithShape="1">
            <a:blip r:embed="rId5">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262324912"/>
      </p:ext>
    </p:extLst>
  </p:cSld>
  <p:clrMapOvr>
    <a:masterClrMapping/>
  </p:clrMapOvr>
  <p:extLst>
    <p:ext uri="{DCECCB84-F9BA-43D5-87BE-67443E8EF086}">
      <p15:sldGuideLst xmlns:p15="http://schemas.microsoft.com/office/powerpoint/2012/main">
        <p15:guide id="2" orient="horz" pos="110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9_Bild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678660"/>
            <a:ext cx="4986775" cy="3852004"/>
          </a:xfrm>
        </p:spPr>
        <p:txBody>
          <a:bodyPr/>
          <a:lstStyle>
            <a:lvl1pPr>
              <a:defRPr sz="2900"/>
            </a:lvl1pPr>
            <a:lvl2pPr>
              <a:defRPr sz="2900" b="1"/>
            </a:lvl2pPr>
            <a:lvl3pPr marL="0" indent="0">
              <a:spcBef>
                <a:spcPts val="0"/>
              </a:spcBef>
              <a:buNone/>
              <a:defRPr sz="2900"/>
            </a:lvl3pPr>
            <a:lvl4pPr marL="0" indent="0">
              <a:buNone/>
              <a:defRPr sz="2900"/>
            </a:lvl4pPr>
            <a:lvl5pPr marL="0" indent="0">
              <a:buNone/>
              <a:defRPr sz="2900"/>
            </a:lvl5pPr>
            <a:lvl6pPr marL="0" indent="0">
              <a:buNone/>
              <a:defRPr sz="2900"/>
            </a:lvl6pPr>
            <a:lvl7pPr>
              <a:defRPr sz="2900"/>
            </a:lvl7pPr>
            <a:lvl8pPr>
              <a:defRPr sz="2900"/>
            </a:lvl8pPr>
            <a:lvl9pPr>
              <a:defRPr sz="2900"/>
            </a:lvl9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16.02.2026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4986775"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4903076" y="0"/>
            <a:ext cx="7288924" cy="6858000"/>
          </a:xfrm>
          <a:noFill/>
        </p:spPr>
        <p:txBody>
          <a:bodyPr anchor="ctr" anchorCtr="0"/>
          <a:lstStyle>
            <a:lvl1pPr algn="ctr">
              <a:defRPr>
                <a:solidFill>
                  <a:schemeClr val="tx1"/>
                </a:solidFill>
              </a:defRPr>
            </a:lvl1pPr>
          </a:lstStyle>
          <a:p>
            <a:r>
              <a:rPr lang="de-DE"/>
              <a:t>Bild durch Klicken auf Symbol hinzufügen</a:t>
            </a:r>
            <a:endParaRPr lang="de-CH" dirty="0"/>
          </a:p>
        </p:txBody>
      </p:sp>
      <p:grpSp>
        <p:nvGrpSpPr>
          <p:cNvPr id="12" name="Gruppieren 11">
            <a:extLst>
              <a:ext uri="{FF2B5EF4-FFF2-40B4-BE49-F238E27FC236}">
                <a16:creationId xmlns:a16="http://schemas.microsoft.com/office/drawing/2014/main" id="{454A3D37-7018-CFFB-9ABE-D6969C66BD51}"/>
              </a:ext>
            </a:extLst>
          </p:cNvPr>
          <p:cNvGrpSpPr/>
          <p:nvPr userDrawn="1"/>
        </p:nvGrpSpPr>
        <p:grpSpPr>
          <a:xfrm>
            <a:off x="12912000" y="4"/>
            <a:ext cx="2880000" cy="2602045"/>
            <a:chOff x="-3240000" y="3985986"/>
            <a:chExt cx="2236901" cy="1951533"/>
          </a:xfrm>
          <a:solidFill>
            <a:schemeClr val="accent1">
              <a:lumMod val="40000"/>
              <a:lumOff val="60000"/>
            </a:schemeClr>
          </a:solidFill>
        </p:grpSpPr>
        <p:sp>
          <p:nvSpPr>
            <p:cNvPr id="13" name="Textfeld 12">
              <a:extLst>
                <a:ext uri="{FF2B5EF4-FFF2-40B4-BE49-F238E27FC236}">
                  <a16:creationId xmlns:a16="http://schemas.microsoft.com/office/drawing/2014/main" id="{B2273C71-8A6B-AFED-1C50-394A2A536472}"/>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4" name="Grafik 13">
              <a:extLst>
                <a:ext uri="{FF2B5EF4-FFF2-40B4-BE49-F238E27FC236}">
                  <a16:creationId xmlns:a16="http://schemas.microsoft.com/office/drawing/2014/main" id="{D03AF75C-B949-D8E7-BF01-C244787282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15" name="Gruppieren 14">
            <a:extLst>
              <a:ext uri="{FF2B5EF4-FFF2-40B4-BE49-F238E27FC236}">
                <a16:creationId xmlns:a16="http://schemas.microsoft.com/office/drawing/2014/main" id="{74C0ECF2-2A71-702B-64D7-48BF42E85C42}"/>
              </a:ext>
            </a:extLst>
          </p:cNvPr>
          <p:cNvGrpSpPr/>
          <p:nvPr userDrawn="1"/>
        </p:nvGrpSpPr>
        <p:grpSpPr>
          <a:xfrm>
            <a:off x="-3240000" y="2678660"/>
            <a:ext cx="2520000" cy="2201935"/>
            <a:chOff x="9768131" y="1419149"/>
            <a:chExt cx="1890000" cy="2201935"/>
          </a:xfrm>
          <a:solidFill>
            <a:schemeClr val="accent1">
              <a:lumMod val="20000"/>
              <a:lumOff val="80000"/>
            </a:schemeClr>
          </a:solidFill>
        </p:grpSpPr>
        <p:sp>
          <p:nvSpPr>
            <p:cNvPr id="16" name="Textfeld 15">
              <a:extLst>
                <a:ext uri="{FF2B5EF4-FFF2-40B4-BE49-F238E27FC236}">
                  <a16:creationId xmlns:a16="http://schemas.microsoft.com/office/drawing/2014/main" id="{548FC263-E8DE-22ED-B7A1-C793ADB7AE19}"/>
                </a:ext>
              </a:extLst>
            </p:cNvPr>
            <p:cNvSpPr txBox="1"/>
            <p:nvPr userDrawn="1"/>
          </p:nvSpPr>
          <p:spPr>
            <a:xfrm>
              <a:off x="9768131" y="1419149"/>
              <a:ext cx="1890000" cy="2201935"/>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p:txBody>
        </p:sp>
        <p:pic>
          <p:nvPicPr>
            <p:cNvPr id="17" name="Grafik 16">
              <a:extLst>
                <a:ext uri="{FF2B5EF4-FFF2-40B4-BE49-F238E27FC236}">
                  <a16:creationId xmlns:a16="http://schemas.microsoft.com/office/drawing/2014/main" id="{54C9D9B0-B2A9-A7BC-6967-5F14B17017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39038" y="2135214"/>
              <a:ext cx="1633500" cy="630667"/>
            </a:xfrm>
            <a:prstGeom prst="rect">
              <a:avLst/>
            </a:prstGeom>
            <a:grpFill/>
          </p:spPr>
        </p:pic>
      </p:grpSp>
      <p:sp>
        <p:nvSpPr>
          <p:cNvPr id="10" name="Textplatzhalter 4">
            <a:extLst>
              <a:ext uri="{FF2B5EF4-FFF2-40B4-BE49-F238E27FC236}">
                <a16:creationId xmlns:a16="http://schemas.microsoft.com/office/drawing/2014/main" id="{E5F06EC6-6EFA-AAD5-9D81-0F1A823ED965}"/>
              </a:ext>
            </a:extLst>
          </p:cNvPr>
          <p:cNvSpPr>
            <a:spLocks noGrp="1"/>
          </p:cNvSpPr>
          <p:nvPr>
            <p:ph type="body" sz="quarter" idx="20" hasCustomPrompt="1"/>
          </p:nvPr>
        </p:nvSpPr>
        <p:spPr>
          <a:xfrm>
            <a:off x="10302000" y="5673600"/>
            <a:ext cx="1890000" cy="11844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lvl1pPr>
          </a:lstStyle>
          <a:p>
            <a:pPr lvl="0"/>
            <a:r>
              <a:rPr lang="de-DE" dirty="0"/>
              <a:t>   </a:t>
            </a:r>
            <a:endParaRPr lang="de-CH" dirty="0"/>
          </a:p>
        </p:txBody>
      </p:sp>
      <p:sp>
        <p:nvSpPr>
          <p:cNvPr id="11" name="Textplatzhalter 6">
            <a:extLst>
              <a:ext uri="{FF2B5EF4-FFF2-40B4-BE49-F238E27FC236}">
                <a16:creationId xmlns:a16="http://schemas.microsoft.com/office/drawing/2014/main" id="{87B3B933-0536-990F-3333-270C328326F5}"/>
              </a:ext>
            </a:extLst>
          </p:cNvPr>
          <p:cNvSpPr>
            <a:spLocks noGrp="1"/>
          </p:cNvSpPr>
          <p:nvPr>
            <p:ph type="body" sz="quarter" idx="21" hasCustomPrompt="1"/>
          </p:nvPr>
        </p:nvSpPr>
        <p:spPr>
          <a:xfrm>
            <a:off x="11075229" y="5994263"/>
            <a:ext cx="874800" cy="655200"/>
          </a:xfrm>
          <a:blipFill dpi="0" rotWithShape="1">
            <a:blip r:embed="rId6">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105164325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2-Bilder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16.02.2026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2" y="1697661"/>
            <a:ext cx="6178412" cy="746221"/>
          </a:xfrm>
          <a:solidFill>
            <a:schemeClr val="bg1"/>
          </a:solidFill>
        </p:spPr>
        <p:txBody>
          <a:bodyPr wrap="square" lIns="608400" rIns="72000" bIns="72000">
            <a:spAutoFit/>
          </a:bodyPr>
          <a:lstStyle>
            <a:lvl1pPr>
              <a:defRPr/>
            </a:lvl1pPr>
            <a:lvl5pPr>
              <a:defRPr/>
            </a:lvl5pPr>
            <a:lvl6pPr>
              <a:buAutoNum type="alphaLcParenR"/>
              <a:defRPr/>
            </a:lvl6pPr>
          </a:lstStyle>
          <a:p>
            <a:pPr lvl="0"/>
            <a:r>
              <a:rPr lang="de-DE" dirty="0"/>
              <a:t>Diese Box wächst je nach Textlänge.    Bildtext eingeben oder Box löschen</a:t>
            </a:r>
          </a:p>
        </p:txBody>
      </p:sp>
      <p:sp>
        <p:nvSpPr>
          <p:cNvPr id="7" name="Bildplatzhalter 8">
            <a:extLst>
              <a:ext uri="{FF2B5EF4-FFF2-40B4-BE49-F238E27FC236}">
                <a16:creationId xmlns:a16="http://schemas.microsoft.com/office/drawing/2014/main" id="{9731C3EF-E644-8A20-89A3-FBFDA06A8DA2}"/>
              </a:ext>
            </a:extLst>
          </p:cNvPr>
          <p:cNvSpPr>
            <a:spLocks noGrp="1"/>
          </p:cNvSpPr>
          <p:nvPr>
            <p:ph type="pic" sz="quarter" idx="15"/>
          </p:nvPr>
        </p:nvSpPr>
        <p:spPr>
          <a:xfrm>
            <a:off x="6180000" y="1758950"/>
            <a:ext cx="6012000" cy="5099050"/>
          </a:xfr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13" name="Inhaltsplatzhalter 2">
            <a:extLst>
              <a:ext uri="{FF2B5EF4-FFF2-40B4-BE49-F238E27FC236}">
                <a16:creationId xmlns:a16="http://schemas.microsoft.com/office/drawing/2014/main" id="{297C26C3-2318-2141-D698-80EDDF050167}"/>
              </a:ext>
            </a:extLst>
          </p:cNvPr>
          <p:cNvSpPr>
            <a:spLocks noGrp="1"/>
          </p:cNvSpPr>
          <p:nvPr>
            <p:ph idx="18" hasCustomPrompt="1"/>
          </p:nvPr>
        </p:nvSpPr>
        <p:spPr>
          <a:xfrm>
            <a:off x="6180137" y="1697661"/>
            <a:ext cx="6080179" cy="400422"/>
          </a:xfrm>
          <a:solidFill>
            <a:schemeClr val="bg1"/>
          </a:solidFill>
        </p:spPr>
        <p:txBody>
          <a:bodyPr wrap="square" lIns="0" rIns="608400" bIns="72000">
            <a:spAutoFit/>
          </a:bodyPr>
          <a:lstStyle>
            <a:lvl1pPr>
              <a:defRPr/>
            </a:lvl1pPr>
            <a:lvl5pPr>
              <a:defRPr/>
            </a:lvl5pPr>
            <a:lvl6pPr>
              <a:buAutoNum type="alphaLcParenR"/>
              <a:defRPr/>
            </a:lvl6pPr>
          </a:lstStyle>
          <a:p>
            <a:pPr lvl="0"/>
            <a:r>
              <a:rPr lang="de-CH" dirty="0"/>
              <a:t>Bildtext eingeben oder Box löschen</a:t>
            </a:r>
          </a:p>
        </p:txBody>
      </p:sp>
      <p:grpSp>
        <p:nvGrpSpPr>
          <p:cNvPr id="15" name="Gruppieren 14">
            <a:extLst>
              <a:ext uri="{FF2B5EF4-FFF2-40B4-BE49-F238E27FC236}">
                <a16:creationId xmlns:a16="http://schemas.microsoft.com/office/drawing/2014/main" id="{8382A018-77F3-7585-DA6D-5AC5A8729051}"/>
              </a:ext>
            </a:extLst>
          </p:cNvPr>
          <p:cNvGrpSpPr/>
          <p:nvPr userDrawn="1"/>
        </p:nvGrpSpPr>
        <p:grpSpPr>
          <a:xfrm>
            <a:off x="12912000" y="1784634"/>
            <a:ext cx="2880000" cy="2602045"/>
            <a:chOff x="-3240000" y="3985986"/>
            <a:chExt cx="2236901" cy="1951533"/>
          </a:xfrm>
          <a:solidFill>
            <a:schemeClr val="accent1">
              <a:lumMod val="40000"/>
              <a:lumOff val="60000"/>
            </a:schemeClr>
          </a:solidFill>
        </p:grpSpPr>
        <p:sp>
          <p:nvSpPr>
            <p:cNvPr id="16" name="Textfeld 15">
              <a:extLst>
                <a:ext uri="{FF2B5EF4-FFF2-40B4-BE49-F238E27FC236}">
                  <a16:creationId xmlns:a16="http://schemas.microsoft.com/office/drawing/2014/main" id="{3D12196F-574D-B855-99D3-34EEDB213363}"/>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7" name="Grafik 16">
              <a:extLst>
                <a:ext uri="{FF2B5EF4-FFF2-40B4-BE49-F238E27FC236}">
                  <a16:creationId xmlns:a16="http://schemas.microsoft.com/office/drawing/2014/main" id="{A14BDA9C-8DD9-D801-EFCB-D51AB4DD01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18" name="Gruppieren 17">
            <a:extLst>
              <a:ext uri="{FF2B5EF4-FFF2-40B4-BE49-F238E27FC236}">
                <a16:creationId xmlns:a16="http://schemas.microsoft.com/office/drawing/2014/main" id="{861047DE-E311-25AB-9042-A3D316DB707F}"/>
              </a:ext>
            </a:extLst>
          </p:cNvPr>
          <p:cNvGrpSpPr/>
          <p:nvPr userDrawn="1"/>
        </p:nvGrpSpPr>
        <p:grpSpPr>
          <a:xfrm>
            <a:off x="-3240000" y="1697661"/>
            <a:ext cx="2520000" cy="2817488"/>
            <a:chOff x="9768131" y="1419149"/>
            <a:chExt cx="1890000" cy="2817488"/>
          </a:xfrm>
          <a:solidFill>
            <a:schemeClr val="accent1">
              <a:lumMod val="20000"/>
              <a:lumOff val="80000"/>
            </a:schemeClr>
          </a:solidFill>
        </p:grpSpPr>
        <p:sp>
          <p:nvSpPr>
            <p:cNvPr id="19" name="Textfeld 18">
              <a:extLst>
                <a:ext uri="{FF2B5EF4-FFF2-40B4-BE49-F238E27FC236}">
                  <a16:creationId xmlns:a16="http://schemas.microsoft.com/office/drawing/2014/main" id="{1A3A17D2-3CD7-BAE8-7B22-38A362DF59A8}"/>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20" name="Grafik 19">
              <a:extLst>
                <a:ext uri="{FF2B5EF4-FFF2-40B4-BE49-F238E27FC236}">
                  <a16:creationId xmlns:a16="http://schemas.microsoft.com/office/drawing/2014/main" id="{8AC38235-1A66-7053-2C4E-943B08171CF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39038" y="2135214"/>
              <a:ext cx="1633500" cy="630667"/>
            </a:xfrm>
            <a:prstGeom prst="rect">
              <a:avLst/>
            </a:prstGeom>
            <a:grpFill/>
          </p:spPr>
        </p:pic>
      </p:grpSp>
      <p:sp>
        <p:nvSpPr>
          <p:cNvPr id="11" name="Textplatzhalter 4">
            <a:extLst>
              <a:ext uri="{FF2B5EF4-FFF2-40B4-BE49-F238E27FC236}">
                <a16:creationId xmlns:a16="http://schemas.microsoft.com/office/drawing/2014/main" id="{BE1435A3-E1E6-AA22-1DE0-A154C92FAB77}"/>
              </a:ext>
            </a:extLst>
          </p:cNvPr>
          <p:cNvSpPr>
            <a:spLocks noGrp="1"/>
          </p:cNvSpPr>
          <p:nvPr>
            <p:ph type="body" sz="quarter" idx="20" hasCustomPrompt="1"/>
          </p:nvPr>
        </p:nvSpPr>
        <p:spPr>
          <a:xfrm>
            <a:off x="10302000" y="5673600"/>
            <a:ext cx="1890000" cy="11844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lvl1pPr>
          </a:lstStyle>
          <a:p>
            <a:pPr lvl="0"/>
            <a:r>
              <a:rPr lang="de-DE" dirty="0"/>
              <a:t>   </a:t>
            </a:r>
            <a:endParaRPr lang="de-CH" dirty="0"/>
          </a:p>
        </p:txBody>
      </p:sp>
      <p:sp>
        <p:nvSpPr>
          <p:cNvPr id="12" name="Textplatzhalter 6">
            <a:extLst>
              <a:ext uri="{FF2B5EF4-FFF2-40B4-BE49-F238E27FC236}">
                <a16:creationId xmlns:a16="http://schemas.microsoft.com/office/drawing/2014/main" id="{35E16887-0BAC-C8F7-3703-5A1006C7B44C}"/>
              </a:ext>
            </a:extLst>
          </p:cNvPr>
          <p:cNvSpPr>
            <a:spLocks noGrp="1"/>
          </p:cNvSpPr>
          <p:nvPr>
            <p:ph type="body" sz="quarter" idx="21" hasCustomPrompt="1"/>
          </p:nvPr>
        </p:nvSpPr>
        <p:spPr>
          <a:xfrm>
            <a:off x="11075229" y="5994263"/>
            <a:ext cx="874800" cy="655200"/>
          </a:xfrm>
          <a:blipFill dpi="0" rotWithShape="1">
            <a:blip r:embed="rId6">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838996222"/>
      </p:ext>
    </p:extLst>
  </p:cSld>
  <p:clrMapOvr>
    <a:masterClrMapping/>
  </p:clrMapOvr>
  <p:extLst>
    <p:ext uri="{DCECCB84-F9BA-43D5-87BE-67443E8EF086}">
      <p15:sldGuideLst xmlns:p15="http://schemas.microsoft.com/office/powerpoint/2012/main">
        <p15:guide id="2" orient="horz" pos="1108" userDrawn="1">
          <p15:clr>
            <a:srgbClr val="FBAE40"/>
          </p15:clr>
        </p15:guide>
        <p15:guide id="3" pos="3788" userDrawn="1">
          <p15:clr>
            <a:srgbClr val="FBAE40"/>
          </p15:clr>
        </p15:guide>
        <p15:guide id="4" pos="38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2-Bilder_gross">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16.02.2026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a:t>
            </a:fld>
            <a:endParaRPr lang="de-CH"/>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0"/>
            <a:ext cx="6012000" cy="6858000"/>
          </a:xfr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7" name="Bildplatzhalter 8">
            <a:extLst>
              <a:ext uri="{FF2B5EF4-FFF2-40B4-BE49-F238E27FC236}">
                <a16:creationId xmlns:a16="http://schemas.microsoft.com/office/drawing/2014/main" id="{9731C3EF-E644-8A20-89A3-FBFDA06A8DA2}"/>
              </a:ext>
            </a:extLst>
          </p:cNvPr>
          <p:cNvSpPr>
            <a:spLocks noGrp="1"/>
          </p:cNvSpPr>
          <p:nvPr>
            <p:ph type="pic" sz="quarter" idx="15"/>
          </p:nvPr>
        </p:nvSpPr>
        <p:spPr>
          <a:xfrm>
            <a:off x="6180000" y="0"/>
            <a:ext cx="6012000" cy="6858000"/>
          </a:xfrm>
          <a:noFill/>
        </p:spPr>
        <p:txBody>
          <a:bodyPr anchor="ctr" anchorCtr="0"/>
          <a:lstStyle>
            <a:lvl1pPr algn="ctr">
              <a:defRPr>
                <a:solidFill>
                  <a:schemeClr val="tx1"/>
                </a:solidFill>
              </a:defRPr>
            </a:lvl1pPr>
          </a:lstStyle>
          <a:p>
            <a:r>
              <a:rPr lang="de-DE"/>
              <a:t>Bild durch Klicken auf Symbol hinzufügen</a:t>
            </a:r>
            <a:endParaRPr lang="de-CH" dirty="0"/>
          </a:p>
        </p:txBody>
      </p:sp>
      <p:grpSp>
        <p:nvGrpSpPr>
          <p:cNvPr id="12" name="Gruppieren 11">
            <a:extLst>
              <a:ext uri="{FF2B5EF4-FFF2-40B4-BE49-F238E27FC236}">
                <a16:creationId xmlns:a16="http://schemas.microsoft.com/office/drawing/2014/main" id="{F65F877E-98E1-C49F-45FB-C8C01DAEFEE1}"/>
              </a:ext>
            </a:extLst>
          </p:cNvPr>
          <p:cNvGrpSpPr/>
          <p:nvPr userDrawn="1"/>
        </p:nvGrpSpPr>
        <p:grpSpPr>
          <a:xfrm>
            <a:off x="-3600350" y="4"/>
            <a:ext cx="2880000" cy="2602045"/>
            <a:chOff x="-3240000" y="3985986"/>
            <a:chExt cx="2236901" cy="1951533"/>
          </a:xfrm>
          <a:solidFill>
            <a:schemeClr val="accent1">
              <a:lumMod val="40000"/>
              <a:lumOff val="60000"/>
            </a:schemeClr>
          </a:solidFill>
        </p:grpSpPr>
        <p:sp>
          <p:nvSpPr>
            <p:cNvPr id="14" name="Textfeld 13">
              <a:extLst>
                <a:ext uri="{FF2B5EF4-FFF2-40B4-BE49-F238E27FC236}">
                  <a16:creationId xmlns:a16="http://schemas.microsoft.com/office/drawing/2014/main" id="{F4F20CB5-2175-F934-BD6F-B6275DAC9BC5}"/>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5" name="Grafik 14">
              <a:extLst>
                <a:ext uri="{FF2B5EF4-FFF2-40B4-BE49-F238E27FC236}">
                  <a16:creationId xmlns:a16="http://schemas.microsoft.com/office/drawing/2014/main" id="{4C052567-4E4A-D7DD-A648-F8A0C26AB74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sp>
        <p:nvSpPr>
          <p:cNvPr id="2" name="Textplatzhalter 4">
            <a:extLst>
              <a:ext uri="{FF2B5EF4-FFF2-40B4-BE49-F238E27FC236}">
                <a16:creationId xmlns:a16="http://schemas.microsoft.com/office/drawing/2014/main" id="{9134A388-31AF-57F0-5C88-A5290DAED167}"/>
              </a:ext>
            </a:extLst>
          </p:cNvPr>
          <p:cNvSpPr>
            <a:spLocks noGrp="1"/>
          </p:cNvSpPr>
          <p:nvPr>
            <p:ph type="body" sz="quarter" idx="20" hasCustomPrompt="1"/>
          </p:nvPr>
        </p:nvSpPr>
        <p:spPr>
          <a:xfrm>
            <a:off x="10302000" y="5673600"/>
            <a:ext cx="1890000" cy="1184400"/>
          </a:xfr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lstStyle>
            <a:lvl1pPr>
              <a:defRPr sz="100"/>
            </a:lvl1pPr>
          </a:lstStyle>
          <a:p>
            <a:pPr lvl="0"/>
            <a:r>
              <a:rPr lang="de-DE" dirty="0"/>
              <a:t>   </a:t>
            </a:r>
            <a:endParaRPr lang="de-CH" dirty="0"/>
          </a:p>
        </p:txBody>
      </p:sp>
      <p:sp>
        <p:nvSpPr>
          <p:cNvPr id="8" name="Textplatzhalter 6">
            <a:extLst>
              <a:ext uri="{FF2B5EF4-FFF2-40B4-BE49-F238E27FC236}">
                <a16:creationId xmlns:a16="http://schemas.microsoft.com/office/drawing/2014/main" id="{003D9017-F6D7-9C49-F4C0-D19BD9495F7B}"/>
              </a:ext>
            </a:extLst>
          </p:cNvPr>
          <p:cNvSpPr>
            <a:spLocks noGrp="1"/>
          </p:cNvSpPr>
          <p:nvPr>
            <p:ph type="body" sz="quarter" idx="21" hasCustomPrompt="1"/>
          </p:nvPr>
        </p:nvSpPr>
        <p:spPr>
          <a:xfrm>
            <a:off x="11075229" y="5994263"/>
            <a:ext cx="874800" cy="655200"/>
          </a:xfrm>
          <a:blipFill dpi="0" rotWithShape="1">
            <a:blip r:embed="rId5">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139327805"/>
      </p:ext>
    </p:extLst>
  </p:cSld>
  <p:clrMapOvr>
    <a:masterClrMapping/>
  </p:clrMapOvr>
  <p:extLst>
    <p:ext uri="{DCECCB84-F9BA-43D5-87BE-67443E8EF086}">
      <p15:sldGuideLst xmlns:p15="http://schemas.microsoft.com/office/powerpoint/2012/main">
        <p15:guide id="3" pos="3788" userDrawn="1">
          <p15:clr>
            <a:srgbClr val="FBAE40"/>
          </p15:clr>
        </p15:guide>
        <p15:guide id="4" pos="38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2-Bilder_Krei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16.02.2026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1890000" y="1987200"/>
            <a:ext cx="3726000" cy="3726000"/>
          </a:xfrm>
          <a:prstGeom prst="ellipse">
            <a:avLst/>
          </a:prstGeo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7" name="Bildplatzhalter 8">
            <a:extLst>
              <a:ext uri="{FF2B5EF4-FFF2-40B4-BE49-F238E27FC236}">
                <a16:creationId xmlns:a16="http://schemas.microsoft.com/office/drawing/2014/main" id="{0705382B-00AD-7FA2-9C89-106A73E243C6}"/>
              </a:ext>
            </a:extLst>
          </p:cNvPr>
          <p:cNvSpPr>
            <a:spLocks noGrp="1"/>
          </p:cNvSpPr>
          <p:nvPr>
            <p:ph type="pic" sz="quarter" idx="15"/>
          </p:nvPr>
        </p:nvSpPr>
        <p:spPr>
          <a:xfrm>
            <a:off x="6573600" y="1987200"/>
            <a:ext cx="3726000" cy="3726000"/>
          </a:xfrm>
          <a:prstGeom prst="ellipse">
            <a:avLst/>
          </a:prstGeom>
          <a:noFill/>
        </p:spPr>
        <p:txBody>
          <a:bodyPr anchor="ctr" anchorCtr="0"/>
          <a:lstStyle>
            <a:lvl1pPr algn="ctr">
              <a:defRPr>
                <a:solidFill>
                  <a:schemeClr val="tx1"/>
                </a:solidFill>
              </a:defRPr>
            </a:lvl1pPr>
          </a:lstStyle>
          <a:p>
            <a:r>
              <a:rPr lang="de-DE"/>
              <a:t>Bild durch Klicken auf Symbol hinzufügen</a:t>
            </a:r>
            <a:endParaRPr lang="de-CH" dirty="0"/>
          </a:p>
        </p:txBody>
      </p:sp>
      <p:grpSp>
        <p:nvGrpSpPr>
          <p:cNvPr id="10" name="Gruppieren 9">
            <a:extLst>
              <a:ext uri="{FF2B5EF4-FFF2-40B4-BE49-F238E27FC236}">
                <a16:creationId xmlns:a16="http://schemas.microsoft.com/office/drawing/2014/main" id="{90119408-932A-57D4-B37D-5E4125BBB0AF}"/>
              </a:ext>
            </a:extLst>
          </p:cNvPr>
          <p:cNvGrpSpPr/>
          <p:nvPr userDrawn="1"/>
        </p:nvGrpSpPr>
        <p:grpSpPr>
          <a:xfrm>
            <a:off x="-3600350" y="1987211"/>
            <a:ext cx="2880000" cy="2186550"/>
            <a:chOff x="-3240000" y="3985986"/>
            <a:chExt cx="2236901" cy="1639909"/>
          </a:xfrm>
          <a:solidFill>
            <a:schemeClr val="accent1">
              <a:lumMod val="40000"/>
              <a:lumOff val="60000"/>
            </a:schemeClr>
          </a:solidFill>
        </p:grpSpPr>
        <p:sp>
          <p:nvSpPr>
            <p:cNvPr id="11" name="Textfeld 10">
              <a:extLst>
                <a:ext uri="{FF2B5EF4-FFF2-40B4-BE49-F238E27FC236}">
                  <a16:creationId xmlns:a16="http://schemas.microsoft.com/office/drawing/2014/main" id="{9B5B7030-E3FC-8412-D60F-9204663B827D}"/>
                </a:ext>
              </a:extLst>
            </p:cNvPr>
            <p:cNvSpPr txBox="1"/>
            <p:nvPr userDrawn="1"/>
          </p:nvSpPr>
          <p:spPr>
            <a:xfrm flipH="1">
              <a:off x="-3240000" y="3985986"/>
              <a:ext cx="2236901" cy="1639909"/>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2" name="Grafik 11">
              <a:extLst>
                <a:ext uri="{FF2B5EF4-FFF2-40B4-BE49-F238E27FC236}">
                  <a16:creationId xmlns:a16="http://schemas.microsoft.com/office/drawing/2014/main" id="{2A775914-AD55-AEB6-64C9-DD42C8D1DF1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4906491"/>
              <a:ext cx="1542150" cy="670187"/>
            </a:xfrm>
            <a:prstGeom prst="rect">
              <a:avLst/>
            </a:prstGeom>
            <a:grpFill/>
          </p:spPr>
        </p:pic>
      </p:grpSp>
    </p:spTree>
    <p:extLst>
      <p:ext uri="{BB962C8B-B14F-4D97-AF65-F5344CB8AC3E}">
        <p14:creationId xmlns:p14="http://schemas.microsoft.com/office/powerpoint/2010/main" val="335520343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7-Bilder_Kreis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16.02.2026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12168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1" name="Bildplatzhalter 8">
            <a:extLst>
              <a:ext uri="{FF2B5EF4-FFF2-40B4-BE49-F238E27FC236}">
                <a16:creationId xmlns:a16="http://schemas.microsoft.com/office/drawing/2014/main" id="{6E6FCB0E-D5AD-3AC6-4977-DB84787C0F16}"/>
              </a:ext>
            </a:extLst>
          </p:cNvPr>
          <p:cNvSpPr>
            <a:spLocks noGrp="1"/>
          </p:cNvSpPr>
          <p:nvPr>
            <p:ph type="pic" sz="quarter" idx="16"/>
          </p:nvPr>
        </p:nvSpPr>
        <p:spPr>
          <a:xfrm>
            <a:off x="90936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2" name="Bildplatzhalter 8">
            <a:extLst>
              <a:ext uri="{FF2B5EF4-FFF2-40B4-BE49-F238E27FC236}">
                <a16:creationId xmlns:a16="http://schemas.microsoft.com/office/drawing/2014/main" id="{BE4C9AF7-BF94-73EF-072C-9BA15A245F9F}"/>
              </a:ext>
            </a:extLst>
          </p:cNvPr>
          <p:cNvSpPr>
            <a:spLocks noGrp="1"/>
          </p:cNvSpPr>
          <p:nvPr>
            <p:ph type="pic" sz="quarter" idx="17"/>
          </p:nvPr>
        </p:nvSpPr>
        <p:spPr>
          <a:xfrm>
            <a:off x="38424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3" name="Bildplatzhalter 8">
            <a:extLst>
              <a:ext uri="{FF2B5EF4-FFF2-40B4-BE49-F238E27FC236}">
                <a16:creationId xmlns:a16="http://schemas.microsoft.com/office/drawing/2014/main" id="{14456731-3438-1C84-6187-1929638F2D61}"/>
              </a:ext>
            </a:extLst>
          </p:cNvPr>
          <p:cNvSpPr>
            <a:spLocks noGrp="1"/>
          </p:cNvSpPr>
          <p:nvPr>
            <p:ph type="pic" sz="quarter" idx="18"/>
          </p:nvPr>
        </p:nvSpPr>
        <p:spPr>
          <a:xfrm>
            <a:off x="64680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6" name="Bildplatzhalter 8">
            <a:extLst>
              <a:ext uri="{FF2B5EF4-FFF2-40B4-BE49-F238E27FC236}">
                <a16:creationId xmlns:a16="http://schemas.microsoft.com/office/drawing/2014/main" id="{5BE91E92-ADD1-43A1-FE5A-BB83FADEF080}"/>
              </a:ext>
            </a:extLst>
          </p:cNvPr>
          <p:cNvSpPr>
            <a:spLocks noGrp="1"/>
          </p:cNvSpPr>
          <p:nvPr>
            <p:ph type="pic" sz="quarter" idx="21"/>
          </p:nvPr>
        </p:nvSpPr>
        <p:spPr>
          <a:xfrm>
            <a:off x="2581200" y="39996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7" name="Bildplatzhalter 8">
            <a:extLst>
              <a:ext uri="{FF2B5EF4-FFF2-40B4-BE49-F238E27FC236}">
                <a16:creationId xmlns:a16="http://schemas.microsoft.com/office/drawing/2014/main" id="{961F1DFC-AE6B-4731-F43F-F4DDF8D16F4F}"/>
              </a:ext>
            </a:extLst>
          </p:cNvPr>
          <p:cNvSpPr>
            <a:spLocks noGrp="1"/>
          </p:cNvSpPr>
          <p:nvPr>
            <p:ph type="pic" sz="quarter" idx="22"/>
          </p:nvPr>
        </p:nvSpPr>
        <p:spPr>
          <a:xfrm>
            <a:off x="5149800" y="39996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8" name="Bildplatzhalter 8">
            <a:extLst>
              <a:ext uri="{FF2B5EF4-FFF2-40B4-BE49-F238E27FC236}">
                <a16:creationId xmlns:a16="http://schemas.microsoft.com/office/drawing/2014/main" id="{2BC545EF-A67D-5508-6FA9-F77C69EAE26E}"/>
              </a:ext>
            </a:extLst>
          </p:cNvPr>
          <p:cNvSpPr>
            <a:spLocks noGrp="1"/>
          </p:cNvSpPr>
          <p:nvPr>
            <p:ph type="pic" sz="quarter" idx="23"/>
          </p:nvPr>
        </p:nvSpPr>
        <p:spPr>
          <a:xfrm>
            <a:off x="7718400" y="39996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grpSp>
        <p:nvGrpSpPr>
          <p:cNvPr id="22" name="Gruppieren 21">
            <a:extLst>
              <a:ext uri="{FF2B5EF4-FFF2-40B4-BE49-F238E27FC236}">
                <a16:creationId xmlns:a16="http://schemas.microsoft.com/office/drawing/2014/main" id="{D5B8B45F-D36F-6007-5094-7AEC23EFFCBA}"/>
              </a:ext>
            </a:extLst>
          </p:cNvPr>
          <p:cNvGrpSpPr/>
          <p:nvPr userDrawn="1"/>
        </p:nvGrpSpPr>
        <p:grpSpPr>
          <a:xfrm>
            <a:off x="-3600350" y="1651008"/>
            <a:ext cx="2880000" cy="2186549"/>
            <a:chOff x="-3240000" y="3985986"/>
            <a:chExt cx="2236901" cy="1639909"/>
          </a:xfrm>
          <a:solidFill>
            <a:schemeClr val="accent1">
              <a:lumMod val="40000"/>
              <a:lumOff val="60000"/>
            </a:schemeClr>
          </a:solidFill>
        </p:grpSpPr>
        <p:sp>
          <p:nvSpPr>
            <p:cNvPr id="23" name="Textfeld 22">
              <a:extLst>
                <a:ext uri="{FF2B5EF4-FFF2-40B4-BE49-F238E27FC236}">
                  <a16:creationId xmlns:a16="http://schemas.microsoft.com/office/drawing/2014/main" id="{313D013C-3966-4703-FEDA-0721589C753B}"/>
                </a:ext>
              </a:extLst>
            </p:cNvPr>
            <p:cNvSpPr txBox="1"/>
            <p:nvPr userDrawn="1"/>
          </p:nvSpPr>
          <p:spPr>
            <a:xfrm flipH="1">
              <a:off x="-3240000" y="3985986"/>
              <a:ext cx="2236901" cy="1639909"/>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24" name="Grafik 23">
              <a:extLst>
                <a:ext uri="{FF2B5EF4-FFF2-40B4-BE49-F238E27FC236}">
                  <a16:creationId xmlns:a16="http://schemas.microsoft.com/office/drawing/2014/main" id="{E08C2896-F571-C5D5-4406-A46DA32ABC3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4906485"/>
              <a:ext cx="1542150" cy="670187"/>
            </a:xfrm>
            <a:prstGeom prst="rect">
              <a:avLst/>
            </a:prstGeom>
            <a:grpFill/>
          </p:spPr>
        </p:pic>
      </p:grpSp>
      <p:sp>
        <p:nvSpPr>
          <p:cNvPr id="7" name="Textplatzhalter 44">
            <a:extLst>
              <a:ext uri="{FF2B5EF4-FFF2-40B4-BE49-F238E27FC236}">
                <a16:creationId xmlns:a16="http://schemas.microsoft.com/office/drawing/2014/main" id="{5D0117C9-5C70-1E96-5981-4405A2D30523}"/>
              </a:ext>
            </a:extLst>
          </p:cNvPr>
          <p:cNvSpPr>
            <a:spLocks noGrp="1"/>
          </p:cNvSpPr>
          <p:nvPr>
            <p:ph type="body" sz="quarter" idx="30" hasCustomPrompt="1"/>
          </p:nvPr>
        </p:nvSpPr>
        <p:spPr>
          <a:xfrm>
            <a:off x="64680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5" name="Textplatzhalter 44">
            <a:extLst>
              <a:ext uri="{FF2B5EF4-FFF2-40B4-BE49-F238E27FC236}">
                <a16:creationId xmlns:a16="http://schemas.microsoft.com/office/drawing/2014/main" id="{C34F65CF-9261-6761-F55E-C1E3703429D7}"/>
              </a:ext>
            </a:extLst>
          </p:cNvPr>
          <p:cNvSpPr>
            <a:spLocks noGrp="1"/>
          </p:cNvSpPr>
          <p:nvPr>
            <p:ph type="body" sz="quarter" idx="31" hasCustomPrompt="1"/>
          </p:nvPr>
        </p:nvSpPr>
        <p:spPr>
          <a:xfrm>
            <a:off x="90936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6" name="Textplatzhalter 44">
            <a:extLst>
              <a:ext uri="{FF2B5EF4-FFF2-40B4-BE49-F238E27FC236}">
                <a16:creationId xmlns:a16="http://schemas.microsoft.com/office/drawing/2014/main" id="{25E2A4DD-C9AB-584E-230E-D426F38C34F2}"/>
              </a:ext>
            </a:extLst>
          </p:cNvPr>
          <p:cNvSpPr>
            <a:spLocks noGrp="1"/>
          </p:cNvSpPr>
          <p:nvPr>
            <p:ph type="body" sz="quarter" idx="32" hasCustomPrompt="1"/>
          </p:nvPr>
        </p:nvSpPr>
        <p:spPr>
          <a:xfrm>
            <a:off x="7718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7" name="Textplatzhalter 44">
            <a:extLst>
              <a:ext uri="{FF2B5EF4-FFF2-40B4-BE49-F238E27FC236}">
                <a16:creationId xmlns:a16="http://schemas.microsoft.com/office/drawing/2014/main" id="{C7DF7A89-9C5D-2C85-234D-AFAAFDF9CED5}"/>
              </a:ext>
            </a:extLst>
          </p:cNvPr>
          <p:cNvSpPr>
            <a:spLocks noGrp="1"/>
          </p:cNvSpPr>
          <p:nvPr>
            <p:ph type="body" sz="quarter" idx="33" hasCustomPrompt="1"/>
          </p:nvPr>
        </p:nvSpPr>
        <p:spPr>
          <a:xfrm>
            <a:off x="12168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8" name="Textplatzhalter 44">
            <a:extLst>
              <a:ext uri="{FF2B5EF4-FFF2-40B4-BE49-F238E27FC236}">
                <a16:creationId xmlns:a16="http://schemas.microsoft.com/office/drawing/2014/main" id="{6C81B383-CD52-0BE4-BA17-925DEC959950}"/>
              </a:ext>
            </a:extLst>
          </p:cNvPr>
          <p:cNvSpPr>
            <a:spLocks noGrp="1"/>
          </p:cNvSpPr>
          <p:nvPr>
            <p:ph type="body" sz="quarter" idx="34" hasCustomPrompt="1"/>
          </p:nvPr>
        </p:nvSpPr>
        <p:spPr>
          <a:xfrm>
            <a:off x="38424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9" name="Textplatzhalter 44">
            <a:extLst>
              <a:ext uri="{FF2B5EF4-FFF2-40B4-BE49-F238E27FC236}">
                <a16:creationId xmlns:a16="http://schemas.microsoft.com/office/drawing/2014/main" id="{A6D0E5DC-103B-1433-4C29-BDE45AEF5F94}"/>
              </a:ext>
            </a:extLst>
          </p:cNvPr>
          <p:cNvSpPr>
            <a:spLocks noGrp="1"/>
          </p:cNvSpPr>
          <p:nvPr>
            <p:ph type="body" sz="quarter" idx="35" hasCustomPrompt="1"/>
          </p:nvPr>
        </p:nvSpPr>
        <p:spPr>
          <a:xfrm>
            <a:off x="2581200" y="58841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30" name="Textplatzhalter 44">
            <a:extLst>
              <a:ext uri="{FF2B5EF4-FFF2-40B4-BE49-F238E27FC236}">
                <a16:creationId xmlns:a16="http://schemas.microsoft.com/office/drawing/2014/main" id="{B09B2FCC-5BB8-2463-611D-D052C8E7BDB6}"/>
              </a:ext>
            </a:extLst>
          </p:cNvPr>
          <p:cNvSpPr>
            <a:spLocks noGrp="1"/>
          </p:cNvSpPr>
          <p:nvPr>
            <p:ph type="body" sz="quarter" idx="36" hasCustomPrompt="1"/>
          </p:nvPr>
        </p:nvSpPr>
        <p:spPr>
          <a:xfrm>
            <a:off x="5156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613959991"/>
      </p:ext>
    </p:extLst>
  </p:cSld>
  <p:clrMapOvr>
    <a:masterClrMapping/>
  </p:clrMapOvr>
  <p:extLst>
    <p:ext uri="{DCECCB84-F9BA-43D5-87BE-67443E8EF086}">
      <p15:sldGuideLst xmlns:p15="http://schemas.microsoft.com/office/powerpoint/2012/main">
        <p15:guide id="2" orient="horz" pos="1040" userDrawn="1">
          <p15:clr>
            <a:srgbClr val="FBAE40"/>
          </p15:clr>
        </p15:guide>
        <p15:guide id="5" orient="horz" pos="251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616533" cy="365125"/>
          </a:xfrm>
          <a:prstGeom prst="rect">
            <a:avLst/>
          </a:prstGeom>
        </p:spPr>
        <p:txBody>
          <a:bodyPr/>
          <a:lstStyle/>
          <a:p>
            <a:fld id="{8B15DE82-5151-406C-8B7C-88CF7C09C4D5}" type="datetimeFigureOut">
              <a:rPr lang="de-CH" smtClean="0"/>
              <a:t>16.02.2026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3394075" y="7307232"/>
            <a:ext cx="5404183"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969375" y="7307232"/>
            <a:ext cx="2616200" cy="365125"/>
          </a:xfrm>
          <a:prstGeom prst="rect">
            <a:avLst/>
          </a:prstGeom>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06425" y="2667600"/>
            <a:ext cx="2617200" cy="2617200"/>
          </a:xfrm>
          <a:solidFill>
            <a:schemeClr val="accent3"/>
          </a:solidFill>
        </p:spPr>
        <p:txBody>
          <a:bodyPr anchor="ctr" anchorCtr="0"/>
          <a:lstStyle>
            <a:lvl1pPr algn="ctr">
              <a:defRPr>
                <a:solidFill>
                  <a:schemeClr val="bg1"/>
                </a:solidFill>
              </a:defRPr>
            </a:lvl1pPr>
          </a:lstStyle>
          <a:p>
            <a:r>
              <a:rPr lang="de-DE"/>
              <a:t>Bild durch Klicken auf Symbol hinzufügen</a:t>
            </a:r>
            <a:endParaRPr lang="de-CH" dirty="0"/>
          </a:p>
        </p:txBody>
      </p:sp>
      <p:sp>
        <p:nvSpPr>
          <p:cNvPr id="10" name="Textplatzhalter 9">
            <a:extLst>
              <a:ext uri="{FF2B5EF4-FFF2-40B4-BE49-F238E27FC236}">
                <a16:creationId xmlns:a16="http://schemas.microsoft.com/office/drawing/2014/main" id="{DB57019C-6D48-8153-B9F4-BC994C65EE39}"/>
              </a:ext>
            </a:extLst>
          </p:cNvPr>
          <p:cNvSpPr>
            <a:spLocks noGrp="1"/>
          </p:cNvSpPr>
          <p:nvPr>
            <p:ph type="body" sz="quarter" idx="15" hasCustomPrompt="1"/>
          </p:nvPr>
        </p:nvSpPr>
        <p:spPr>
          <a:xfrm>
            <a:off x="606425"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b="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1" name="Bildplatzhalter 8">
            <a:extLst>
              <a:ext uri="{FF2B5EF4-FFF2-40B4-BE49-F238E27FC236}">
                <a16:creationId xmlns:a16="http://schemas.microsoft.com/office/drawing/2014/main" id="{41BC7BF5-0F27-8482-AE76-45350B28BD44}"/>
              </a:ext>
            </a:extLst>
          </p:cNvPr>
          <p:cNvSpPr>
            <a:spLocks noGrp="1"/>
          </p:cNvSpPr>
          <p:nvPr>
            <p:ph type="pic" sz="quarter" idx="16"/>
          </p:nvPr>
        </p:nvSpPr>
        <p:spPr>
          <a:xfrm>
            <a:off x="3393742" y="2667600"/>
            <a:ext cx="2617200" cy="2617200"/>
          </a:xfrm>
          <a:solidFill>
            <a:schemeClr val="accent3"/>
          </a:solidFill>
        </p:spPr>
        <p:txBody>
          <a:bodyPr anchor="ctr" anchorCtr="0"/>
          <a:lstStyle>
            <a:lvl1pPr algn="ctr">
              <a:defRPr>
                <a:solidFill>
                  <a:schemeClr val="bg1"/>
                </a:solidFill>
              </a:defRPr>
            </a:lvl1pPr>
          </a:lstStyle>
          <a:p>
            <a:r>
              <a:rPr lang="de-DE"/>
              <a:t>Bild durch Klicken auf Symbol hinzufügen</a:t>
            </a:r>
            <a:endParaRPr lang="de-CH" dirty="0"/>
          </a:p>
        </p:txBody>
      </p:sp>
      <p:sp>
        <p:nvSpPr>
          <p:cNvPr id="12" name="Bildplatzhalter 8">
            <a:extLst>
              <a:ext uri="{FF2B5EF4-FFF2-40B4-BE49-F238E27FC236}">
                <a16:creationId xmlns:a16="http://schemas.microsoft.com/office/drawing/2014/main" id="{DD6BF038-BC62-BB3E-D131-393E2324091C}"/>
              </a:ext>
            </a:extLst>
          </p:cNvPr>
          <p:cNvSpPr>
            <a:spLocks noGrp="1"/>
          </p:cNvSpPr>
          <p:nvPr>
            <p:ph type="pic" sz="quarter" idx="17"/>
          </p:nvPr>
        </p:nvSpPr>
        <p:spPr>
          <a:xfrm>
            <a:off x="6181059" y="2667600"/>
            <a:ext cx="2617200" cy="2617200"/>
          </a:xfrm>
          <a:solidFill>
            <a:schemeClr val="accent3"/>
          </a:solidFill>
        </p:spPr>
        <p:txBody>
          <a:bodyPr anchor="ctr" anchorCtr="0"/>
          <a:lstStyle>
            <a:lvl1pPr algn="ctr">
              <a:defRPr>
                <a:solidFill>
                  <a:schemeClr val="bg1"/>
                </a:solidFill>
              </a:defRPr>
            </a:lvl1pPr>
          </a:lstStyle>
          <a:p>
            <a:r>
              <a:rPr lang="de-DE"/>
              <a:t>Bild durch Klicken auf Symbol hinzufügen</a:t>
            </a:r>
            <a:endParaRPr lang="de-CH" dirty="0"/>
          </a:p>
        </p:txBody>
      </p:sp>
      <p:sp>
        <p:nvSpPr>
          <p:cNvPr id="13" name="Bildplatzhalter 8">
            <a:extLst>
              <a:ext uri="{FF2B5EF4-FFF2-40B4-BE49-F238E27FC236}">
                <a16:creationId xmlns:a16="http://schemas.microsoft.com/office/drawing/2014/main" id="{BBFED210-AC39-D4BF-67F7-EBCFDCDCC9E0}"/>
              </a:ext>
            </a:extLst>
          </p:cNvPr>
          <p:cNvSpPr>
            <a:spLocks noGrp="1"/>
          </p:cNvSpPr>
          <p:nvPr>
            <p:ph type="pic" sz="quarter" idx="18"/>
          </p:nvPr>
        </p:nvSpPr>
        <p:spPr>
          <a:xfrm>
            <a:off x="8968375" y="2667600"/>
            <a:ext cx="2617200" cy="2617200"/>
          </a:xfrm>
          <a:solidFill>
            <a:schemeClr val="accent3"/>
          </a:solidFill>
        </p:spPr>
        <p:txBody>
          <a:bodyPr anchor="ctr" anchorCtr="0"/>
          <a:lstStyle>
            <a:lvl1pPr algn="ctr">
              <a:defRPr>
                <a:solidFill>
                  <a:schemeClr val="bg1"/>
                </a:solidFill>
              </a:defRPr>
            </a:lvl1pPr>
          </a:lstStyle>
          <a:p>
            <a:r>
              <a:rPr lang="de-DE"/>
              <a:t>Bild durch Klicken auf Symbol hinzufügen</a:t>
            </a:r>
            <a:endParaRPr lang="de-CH" dirty="0"/>
          </a:p>
        </p:txBody>
      </p:sp>
      <p:sp>
        <p:nvSpPr>
          <p:cNvPr id="15" name="Textplatzhalter 9">
            <a:extLst>
              <a:ext uri="{FF2B5EF4-FFF2-40B4-BE49-F238E27FC236}">
                <a16:creationId xmlns:a16="http://schemas.microsoft.com/office/drawing/2014/main" id="{A628F5DE-6DEB-9842-58CA-8B29481D1A6E}"/>
              </a:ext>
            </a:extLst>
          </p:cNvPr>
          <p:cNvSpPr>
            <a:spLocks noGrp="1"/>
          </p:cNvSpPr>
          <p:nvPr>
            <p:ph type="body" sz="quarter" idx="19" hasCustomPrompt="1"/>
          </p:nvPr>
        </p:nvSpPr>
        <p:spPr>
          <a:xfrm>
            <a:off x="3393742"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b="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6" name="Textplatzhalter 9">
            <a:extLst>
              <a:ext uri="{FF2B5EF4-FFF2-40B4-BE49-F238E27FC236}">
                <a16:creationId xmlns:a16="http://schemas.microsoft.com/office/drawing/2014/main" id="{90D849B9-23A0-19D6-FAA2-A83C2E49548D}"/>
              </a:ext>
            </a:extLst>
          </p:cNvPr>
          <p:cNvSpPr>
            <a:spLocks noGrp="1"/>
          </p:cNvSpPr>
          <p:nvPr>
            <p:ph type="body" sz="quarter" idx="20" hasCustomPrompt="1"/>
          </p:nvPr>
        </p:nvSpPr>
        <p:spPr>
          <a:xfrm>
            <a:off x="6181059"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b="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7" name="Textplatzhalter 9">
            <a:extLst>
              <a:ext uri="{FF2B5EF4-FFF2-40B4-BE49-F238E27FC236}">
                <a16:creationId xmlns:a16="http://schemas.microsoft.com/office/drawing/2014/main" id="{7AEB467E-3AA6-E08E-9C99-62467A57E44F}"/>
              </a:ext>
            </a:extLst>
          </p:cNvPr>
          <p:cNvSpPr>
            <a:spLocks noGrp="1"/>
          </p:cNvSpPr>
          <p:nvPr>
            <p:ph type="body" sz="quarter" idx="21" hasCustomPrompt="1"/>
          </p:nvPr>
        </p:nvSpPr>
        <p:spPr>
          <a:xfrm>
            <a:off x="8968375"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b="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8" name="Textplatzhalter 9">
            <a:extLst>
              <a:ext uri="{FF2B5EF4-FFF2-40B4-BE49-F238E27FC236}">
                <a16:creationId xmlns:a16="http://schemas.microsoft.com/office/drawing/2014/main" id="{2193C52B-883B-5C93-A3CA-4E880BB877AD}"/>
              </a:ext>
            </a:extLst>
          </p:cNvPr>
          <p:cNvSpPr>
            <a:spLocks noGrp="1"/>
          </p:cNvSpPr>
          <p:nvPr>
            <p:ph type="body" sz="quarter" idx="22" hasCustomPrompt="1"/>
          </p:nvPr>
        </p:nvSpPr>
        <p:spPr>
          <a:xfrm>
            <a:off x="815225" y="5666083"/>
            <a:ext cx="2408400" cy="928373"/>
          </a:xfrm>
        </p:spPr>
        <p:txBody>
          <a:bodyPr bIns="216000" anchor="t" anchorCtr="0"/>
          <a:lstStyle>
            <a:lvl1pPr marL="0" indent="0">
              <a:buFont typeface="Arial" panose="020B0604020202020204" pitchFamily="34" charset="0"/>
              <a:buNone/>
              <a:defRPr sz="1200">
                <a:latin typeface="+mn-lt"/>
              </a:defRPr>
            </a:lvl1pPr>
            <a:lvl2pPr marL="0" indent="0">
              <a:buFont typeface="Arial" panose="020B0604020202020204" pitchFamily="34" charset="0"/>
              <a:buNone/>
              <a:defRPr sz="1200" b="0">
                <a:latin typeface="+mn-lt"/>
              </a:defRPr>
            </a:lvl2pPr>
            <a:lvl3pPr marL="0" indent="0">
              <a:spcBef>
                <a:spcPts val="0"/>
              </a:spcBef>
              <a:buNone/>
              <a:defRPr sz="1200">
                <a:latin typeface="+mn-lt"/>
              </a:defRPr>
            </a:lvl3pPr>
            <a:lvl4pPr marL="0" indent="0">
              <a:buNone/>
              <a:defRPr sz="1200">
                <a:latin typeface="+mn-lt"/>
              </a:defRPr>
            </a:lvl4pPr>
            <a:lvl5pPr marL="0" indent="0">
              <a:buFont typeface="Arial" panose="020B0604020202020204" pitchFamily="34" charset="0"/>
              <a:buNone/>
              <a:defRPr sz="1200">
                <a:latin typeface="+mn-lt"/>
              </a:defRPr>
            </a:lvl5pPr>
            <a:lvl6pPr marL="0" indent="0">
              <a:buFont typeface="Arial" panose="020B0604020202020204" pitchFamily="34" charset="0"/>
              <a:buNone/>
              <a:defRPr sz="1200">
                <a:latin typeface="+mn-lt"/>
              </a:defRPr>
            </a:lvl6pPr>
            <a:lvl7pPr marL="0" indent="0">
              <a:buFont typeface="Arial" panose="020B0604020202020204" pitchFamily="34" charset="0"/>
              <a:buNone/>
              <a:defRPr sz="1200">
                <a:latin typeface="+mn-lt"/>
              </a:defRPr>
            </a:lvl7pPr>
            <a:lvl8pPr marL="0" indent="0">
              <a:buFont typeface="Arial" panose="020B0604020202020204" pitchFamily="34" charset="0"/>
              <a:buNone/>
              <a:defRPr sz="1200">
                <a:latin typeface="+mn-lt"/>
              </a:defRPr>
            </a:lvl8pPr>
            <a:lvl9pPr marL="0" indent="0">
              <a:buFont typeface="Arial" panose="020B0604020202020204" pitchFamily="34" charset="0"/>
              <a:buNone/>
              <a:defRPr sz="1200">
                <a:latin typeface="+mn-lt"/>
              </a:defRPr>
            </a:lvl9pPr>
          </a:lstStyle>
          <a:p>
            <a:pPr lvl="0"/>
            <a:r>
              <a:rPr lang="de-DE" dirty="0"/>
              <a:t>Legende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9" name="Textplatzhalter 9">
            <a:extLst>
              <a:ext uri="{FF2B5EF4-FFF2-40B4-BE49-F238E27FC236}">
                <a16:creationId xmlns:a16="http://schemas.microsoft.com/office/drawing/2014/main" id="{01CCF559-63F9-A0B6-9C01-A840C80B6C8F}"/>
              </a:ext>
            </a:extLst>
          </p:cNvPr>
          <p:cNvSpPr>
            <a:spLocks noGrp="1"/>
          </p:cNvSpPr>
          <p:nvPr>
            <p:ph type="body" sz="quarter" idx="23" hasCustomPrompt="1"/>
          </p:nvPr>
        </p:nvSpPr>
        <p:spPr>
          <a:xfrm>
            <a:off x="3602542" y="5666083"/>
            <a:ext cx="2408400" cy="928373"/>
          </a:xfrm>
        </p:spPr>
        <p:txBody>
          <a:bodyPr bIns="216000" anchor="t" anchorCtr="0"/>
          <a:lstStyle>
            <a:lvl1pPr marL="0" indent="0">
              <a:buFont typeface="Arial" panose="020B0604020202020204" pitchFamily="34" charset="0"/>
              <a:buNone/>
              <a:defRPr sz="1200">
                <a:latin typeface="+mn-lt"/>
              </a:defRPr>
            </a:lvl1pPr>
            <a:lvl2pPr marL="0" indent="0">
              <a:buFont typeface="Arial" panose="020B0604020202020204" pitchFamily="34" charset="0"/>
              <a:buNone/>
              <a:defRPr sz="1200" b="0">
                <a:latin typeface="+mn-lt"/>
              </a:defRPr>
            </a:lvl2pPr>
            <a:lvl3pPr marL="0" indent="0">
              <a:spcBef>
                <a:spcPts val="0"/>
              </a:spcBef>
              <a:buNone/>
              <a:defRPr sz="1200">
                <a:latin typeface="+mn-lt"/>
              </a:defRPr>
            </a:lvl3pPr>
            <a:lvl4pPr marL="0" indent="0">
              <a:buNone/>
              <a:defRPr sz="1200">
                <a:latin typeface="+mn-lt"/>
              </a:defRPr>
            </a:lvl4pPr>
            <a:lvl5pPr marL="0" indent="0">
              <a:buFont typeface="Arial" panose="020B0604020202020204" pitchFamily="34" charset="0"/>
              <a:buNone/>
              <a:defRPr sz="1200">
                <a:latin typeface="+mn-lt"/>
              </a:defRPr>
            </a:lvl5pPr>
            <a:lvl6pPr marL="0" indent="0">
              <a:buFont typeface="Arial" panose="020B0604020202020204" pitchFamily="34" charset="0"/>
              <a:buNone/>
              <a:defRPr sz="1200">
                <a:latin typeface="+mn-lt"/>
              </a:defRPr>
            </a:lvl6pPr>
            <a:lvl7pPr marL="0" indent="0">
              <a:buFont typeface="Arial" panose="020B0604020202020204" pitchFamily="34" charset="0"/>
              <a:buNone/>
              <a:defRPr sz="1200">
                <a:latin typeface="+mn-lt"/>
              </a:defRPr>
            </a:lvl7pPr>
            <a:lvl8pPr marL="0" indent="0">
              <a:buFont typeface="Arial" panose="020B0604020202020204" pitchFamily="34" charset="0"/>
              <a:buNone/>
              <a:defRPr sz="1200">
                <a:latin typeface="+mn-lt"/>
              </a:defRPr>
            </a:lvl8pPr>
            <a:lvl9pPr marL="0" indent="0">
              <a:buFont typeface="Arial" panose="020B0604020202020204" pitchFamily="34" charset="0"/>
              <a:buNone/>
              <a:defRPr sz="1200">
                <a:latin typeface="+mn-lt"/>
              </a:defRPr>
            </a:lvl9pPr>
          </a:lstStyle>
          <a:p>
            <a:pPr lvl="0"/>
            <a:r>
              <a:rPr lang="de-DE" dirty="0"/>
              <a:t>Legende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20" name="Textplatzhalter 9">
            <a:extLst>
              <a:ext uri="{FF2B5EF4-FFF2-40B4-BE49-F238E27FC236}">
                <a16:creationId xmlns:a16="http://schemas.microsoft.com/office/drawing/2014/main" id="{073360B6-B3B7-5395-CDF8-F83AD281E701}"/>
              </a:ext>
            </a:extLst>
          </p:cNvPr>
          <p:cNvSpPr>
            <a:spLocks noGrp="1"/>
          </p:cNvSpPr>
          <p:nvPr>
            <p:ph type="body" sz="quarter" idx="24" hasCustomPrompt="1"/>
          </p:nvPr>
        </p:nvSpPr>
        <p:spPr>
          <a:xfrm>
            <a:off x="6389859" y="5666083"/>
            <a:ext cx="2408400" cy="928373"/>
          </a:xfrm>
        </p:spPr>
        <p:txBody>
          <a:bodyPr bIns="216000" anchor="t" anchorCtr="0"/>
          <a:lstStyle>
            <a:lvl1pPr marL="0" indent="0">
              <a:buFont typeface="Arial" panose="020B0604020202020204" pitchFamily="34" charset="0"/>
              <a:buNone/>
              <a:defRPr sz="1200">
                <a:latin typeface="+mn-lt"/>
              </a:defRPr>
            </a:lvl1pPr>
            <a:lvl2pPr marL="0" indent="0">
              <a:buFont typeface="Arial" panose="020B0604020202020204" pitchFamily="34" charset="0"/>
              <a:buNone/>
              <a:defRPr sz="1200" b="0">
                <a:latin typeface="+mn-lt"/>
              </a:defRPr>
            </a:lvl2pPr>
            <a:lvl3pPr marL="0" indent="0">
              <a:spcBef>
                <a:spcPts val="0"/>
              </a:spcBef>
              <a:buNone/>
              <a:defRPr sz="1200">
                <a:latin typeface="+mn-lt"/>
              </a:defRPr>
            </a:lvl3pPr>
            <a:lvl4pPr marL="0" indent="0">
              <a:buNone/>
              <a:defRPr sz="1200">
                <a:latin typeface="+mn-lt"/>
              </a:defRPr>
            </a:lvl4pPr>
            <a:lvl5pPr marL="0" indent="0">
              <a:buFont typeface="Arial" panose="020B0604020202020204" pitchFamily="34" charset="0"/>
              <a:buNone/>
              <a:defRPr sz="1200">
                <a:latin typeface="+mn-lt"/>
              </a:defRPr>
            </a:lvl5pPr>
            <a:lvl6pPr marL="0" indent="0">
              <a:buFont typeface="Arial" panose="020B0604020202020204" pitchFamily="34" charset="0"/>
              <a:buNone/>
              <a:defRPr sz="1200">
                <a:latin typeface="+mn-lt"/>
              </a:defRPr>
            </a:lvl6pPr>
            <a:lvl7pPr marL="0" indent="0">
              <a:buFont typeface="Arial" panose="020B0604020202020204" pitchFamily="34" charset="0"/>
              <a:buNone/>
              <a:defRPr sz="1200">
                <a:latin typeface="+mn-lt"/>
              </a:defRPr>
            </a:lvl7pPr>
            <a:lvl8pPr marL="0" indent="0">
              <a:buFont typeface="Arial" panose="020B0604020202020204" pitchFamily="34" charset="0"/>
              <a:buNone/>
              <a:defRPr sz="1200">
                <a:latin typeface="+mn-lt"/>
              </a:defRPr>
            </a:lvl8pPr>
            <a:lvl9pPr marL="0" indent="0">
              <a:buFont typeface="Arial" panose="020B0604020202020204" pitchFamily="34" charset="0"/>
              <a:buNone/>
              <a:defRPr sz="1200">
                <a:latin typeface="+mn-lt"/>
              </a:defRPr>
            </a:lvl9pPr>
          </a:lstStyle>
          <a:p>
            <a:pPr lvl="0"/>
            <a:r>
              <a:rPr lang="de-DE" dirty="0"/>
              <a:t>Legende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22" name="Bildplatzhalter 8">
            <a:extLst>
              <a:ext uri="{FF2B5EF4-FFF2-40B4-BE49-F238E27FC236}">
                <a16:creationId xmlns:a16="http://schemas.microsoft.com/office/drawing/2014/main" id="{45846806-5A09-EAD0-D870-ECE044774095}"/>
              </a:ext>
            </a:extLst>
          </p:cNvPr>
          <p:cNvSpPr>
            <a:spLocks noGrp="1"/>
          </p:cNvSpPr>
          <p:nvPr>
            <p:ph type="pic" sz="quarter" idx="26" hasCustomPrompt="1"/>
          </p:nvPr>
        </p:nvSpPr>
        <p:spPr>
          <a:xfrm>
            <a:off x="606425" y="5682903"/>
            <a:ext cx="154800" cy="154800"/>
          </a:xfrm>
          <a:solidFill>
            <a:schemeClr val="accent6"/>
          </a:solidFill>
        </p:spPr>
        <p:txBody>
          <a:bodyPr anchor="ctr" anchorCtr="0"/>
          <a:lstStyle>
            <a:lvl1pPr algn="ctr">
              <a:defRPr>
                <a:solidFill>
                  <a:schemeClr val="bg1"/>
                </a:solidFill>
              </a:defRPr>
            </a:lvl1pPr>
          </a:lstStyle>
          <a:p>
            <a:r>
              <a:rPr lang="de-DE" dirty="0"/>
              <a:t> </a:t>
            </a:r>
            <a:endParaRPr lang="de-CH" dirty="0"/>
          </a:p>
        </p:txBody>
      </p:sp>
      <p:sp>
        <p:nvSpPr>
          <p:cNvPr id="24" name="Bildplatzhalter 8">
            <a:extLst>
              <a:ext uri="{FF2B5EF4-FFF2-40B4-BE49-F238E27FC236}">
                <a16:creationId xmlns:a16="http://schemas.microsoft.com/office/drawing/2014/main" id="{5370AE7D-204C-FAE6-7F47-749167BC302D}"/>
              </a:ext>
            </a:extLst>
          </p:cNvPr>
          <p:cNvSpPr>
            <a:spLocks noGrp="1"/>
          </p:cNvSpPr>
          <p:nvPr>
            <p:ph type="pic" sz="quarter" idx="27" hasCustomPrompt="1"/>
          </p:nvPr>
        </p:nvSpPr>
        <p:spPr>
          <a:xfrm>
            <a:off x="3393742" y="5682903"/>
            <a:ext cx="154800" cy="154800"/>
          </a:xfrm>
          <a:solidFill>
            <a:schemeClr val="accent5"/>
          </a:solidFill>
        </p:spPr>
        <p:txBody>
          <a:bodyPr anchor="ctr" anchorCtr="0"/>
          <a:lstStyle>
            <a:lvl1pPr algn="ctr">
              <a:defRPr>
                <a:solidFill>
                  <a:schemeClr val="bg1"/>
                </a:solidFill>
              </a:defRPr>
            </a:lvl1pPr>
          </a:lstStyle>
          <a:p>
            <a:r>
              <a:rPr lang="de-DE" dirty="0"/>
              <a:t> </a:t>
            </a:r>
            <a:endParaRPr lang="de-CH" dirty="0"/>
          </a:p>
        </p:txBody>
      </p:sp>
      <p:sp>
        <p:nvSpPr>
          <p:cNvPr id="25" name="Bildplatzhalter 8">
            <a:extLst>
              <a:ext uri="{FF2B5EF4-FFF2-40B4-BE49-F238E27FC236}">
                <a16:creationId xmlns:a16="http://schemas.microsoft.com/office/drawing/2014/main" id="{6D8C71AE-80F2-7650-CBAF-CE245AA9C591}"/>
              </a:ext>
            </a:extLst>
          </p:cNvPr>
          <p:cNvSpPr>
            <a:spLocks noGrp="1"/>
          </p:cNvSpPr>
          <p:nvPr>
            <p:ph type="pic" sz="quarter" idx="28" hasCustomPrompt="1"/>
          </p:nvPr>
        </p:nvSpPr>
        <p:spPr>
          <a:xfrm>
            <a:off x="6181059" y="5682903"/>
            <a:ext cx="154800" cy="154800"/>
          </a:xfrm>
          <a:solidFill>
            <a:schemeClr val="accent1"/>
          </a:solidFill>
        </p:spPr>
        <p:txBody>
          <a:bodyPr anchor="ctr" anchorCtr="0"/>
          <a:lstStyle>
            <a:lvl1pPr algn="ctr">
              <a:defRPr>
                <a:solidFill>
                  <a:schemeClr val="bg1"/>
                </a:solidFill>
              </a:defRPr>
            </a:lvl1pPr>
          </a:lstStyle>
          <a:p>
            <a:r>
              <a:rPr lang="de-DE" dirty="0"/>
              <a:t> </a:t>
            </a:r>
            <a:endParaRPr lang="de-CH" dirty="0"/>
          </a:p>
        </p:txBody>
      </p:sp>
      <p:sp>
        <p:nvSpPr>
          <p:cNvPr id="26" name="Bildplatzhalter 8">
            <a:extLst>
              <a:ext uri="{FF2B5EF4-FFF2-40B4-BE49-F238E27FC236}">
                <a16:creationId xmlns:a16="http://schemas.microsoft.com/office/drawing/2014/main" id="{66249A56-9EFC-FC11-F1B3-EAEBB8F5F93A}"/>
              </a:ext>
            </a:extLst>
          </p:cNvPr>
          <p:cNvSpPr>
            <a:spLocks noGrp="1"/>
          </p:cNvSpPr>
          <p:nvPr>
            <p:ph type="pic" sz="quarter" idx="29" hasCustomPrompt="1"/>
          </p:nvPr>
        </p:nvSpPr>
        <p:spPr>
          <a:xfrm>
            <a:off x="2026995"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27" name="Bildplatzhalter 8">
            <a:extLst>
              <a:ext uri="{FF2B5EF4-FFF2-40B4-BE49-F238E27FC236}">
                <a16:creationId xmlns:a16="http://schemas.microsoft.com/office/drawing/2014/main" id="{8A7495CB-8A0F-B2A3-3139-058EA87DE646}"/>
              </a:ext>
            </a:extLst>
          </p:cNvPr>
          <p:cNvSpPr>
            <a:spLocks noGrp="1"/>
          </p:cNvSpPr>
          <p:nvPr>
            <p:ph type="pic" sz="quarter" idx="30" hasCustomPrompt="1"/>
          </p:nvPr>
        </p:nvSpPr>
        <p:spPr>
          <a:xfrm>
            <a:off x="2270233"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28" name="Bildplatzhalter 8">
            <a:extLst>
              <a:ext uri="{FF2B5EF4-FFF2-40B4-BE49-F238E27FC236}">
                <a16:creationId xmlns:a16="http://schemas.microsoft.com/office/drawing/2014/main" id="{78C5F2A4-C07A-4524-3259-CE05688B75DB}"/>
              </a:ext>
            </a:extLst>
          </p:cNvPr>
          <p:cNvSpPr>
            <a:spLocks noGrp="1"/>
          </p:cNvSpPr>
          <p:nvPr>
            <p:ph type="pic" sz="quarter" idx="31" hasCustomPrompt="1"/>
          </p:nvPr>
        </p:nvSpPr>
        <p:spPr>
          <a:xfrm>
            <a:off x="4814312"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29" name="Bildplatzhalter 8">
            <a:extLst>
              <a:ext uri="{FF2B5EF4-FFF2-40B4-BE49-F238E27FC236}">
                <a16:creationId xmlns:a16="http://schemas.microsoft.com/office/drawing/2014/main" id="{C222BE54-19D9-0FEB-8387-4B67056CAE8F}"/>
              </a:ext>
            </a:extLst>
          </p:cNvPr>
          <p:cNvSpPr>
            <a:spLocks noGrp="1"/>
          </p:cNvSpPr>
          <p:nvPr>
            <p:ph type="pic" sz="quarter" idx="32" hasCustomPrompt="1"/>
          </p:nvPr>
        </p:nvSpPr>
        <p:spPr>
          <a:xfrm>
            <a:off x="5057551"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0" name="Bildplatzhalter 8">
            <a:extLst>
              <a:ext uri="{FF2B5EF4-FFF2-40B4-BE49-F238E27FC236}">
                <a16:creationId xmlns:a16="http://schemas.microsoft.com/office/drawing/2014/main" id="{CA563504-50A1-59C7-C5E2-5DE1B1AB63F7}"/>
              </a:ext>
            </a:extLst>
          </p:cNvPr>
          <p:cNvSpPr>
            <a:spLocks noGrp="1"/>
          </p:cNvSpPr>
          <p:nvPr>
            <p:ph type="pic" sz="quarter" idx="33" hasCustomPrompt="1"/>
          </p:nvPr>
        </p:nvSpPr>
        <p:spPr>
          <a:xfrm>
            <a:off x="7601629"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1" name="Bildplatzhalter 8">
            <a:extLst>
              <a:ext uri="{FF2B5EF4-FFF2-40B4-BE49-F238E27FC236}">
                <a16:creationId xmlns:a16="http://schemas.microsoft.com/office/drawing/2014/main" id="{ED710DBC-9448-32C0-48E8-BE3A2F9874F6}"/>
              </a:ext>
            </a:extLst>
          </p:cNvPr>
          <p:cNvSpPr>
            <a:spLocks noGrp="1"/>
          </p:cNvSpPr>
          <p:nvPr>
            <p:ph type="pic" sz="quarter" idx="34" hasCustomPrompt="1"/>
          </p:nvPr>
        </p:nvSpPr>
        <p:spPr>
          <a:xfrm>
            <a:off x="7844868"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2" name="Bildplatzhalter 8">
            <a:extLst>
              <a:ext uri="{FF2B5EF4-FFF2-40B4-BE49-F238E27FC236}">
                <a16:creationId xmlns:a16="http://schemas.microsoft.com/office/drawing/2014/main" id="{2A7FB4ED-AC95-5E40-DE8B-9CB693BE63DC}"/>
              </a:ext>
            </a:extLst>
          </p:cNvPr>
          <p:cNvSpPr>
            <a:spLocks noGrp="1"/>
          </p:cNvSpPr>
          <p:nvPr>
            <p:ph type="pic" sz="quarter" idx="35" hasCustomPrompt="1"/>
          </p:nvPr>
        </p:nvSpPr>
        <p:spPr>
          <a:xfrm>
            <a:off x="10388945"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3" name="Bildplatzhalter 8">
            <a:extLst>
              <a:ext uri="{FF2B5EF4-FFF2-40B4-BE49-F238E27FC236}">
                <a16:creationId xmlns:a16="http://schemas.microsoft.com/office/drawing/2014/main" id="{DCBFA440-660C-B99B-032F-33CC69F66012}"/>
              </a:ext>
            </a:extLst>
          </p:cNvPr>
          <p:cNvSpPr>
            <a:spLocks noGrp="1"/>
          </p:cNvSpPr>
          <p:nvPr>
            <p:ph type="pic" sz="quarter" idx="36" hasCustomPrompt="1"/>
          </p:nvPr>
        </p:nvSpPr>
        <p:spPr>
          <a:xfrm>
            <a:off x="10632184"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grpSp>
        <p:nvGrpSpPr>
          <p:cNvPr id="34" name="Gruppieren 33">
            <a:extLst>
              <a:ext uri="{FF2B5EF4-FFF2-40B4-BE49-F238E27FC236}">
                <a16:creationId xmlns:a16="http://schemas.microsoft.com/office/drawing/2014/main" id="{241C6B31-B774-31E5-482C-B167D29D7B94}"/>
              </a:ext>
            </a:extLst>
          </p:cNvPr>
          <p:cNvGrpSpPr/>
          <p:nvPr userDrawn="1"/>
        </p:nvGrpSpPr>
        <p:grpSpPr>
          <a:xfrm>
            <a:off x="12912000" y="2667601"/>
            <a:ext cx="2880000" cy="3294542"/>
            <a:chOff x="-3240000" y="3985986"/>
            <a:chExt cx="2236901" cy="2470905"/>
          </a:xfrm>
          <a:solidFill>
            <a:schemeClr val="accent1">
              <a:lumMod val="40000"/>
              <a:lumOff val="60000"/>
            </a:schemeClr>
          </a:solidFill>
        </p:grpSpPr>
        <p:sp>
          <p:nvSpPr>
            <p:cNvPr id="35" name="Textfeld 34">
              <a:extLst>
                <a:ext uri="{FF2B5EF4-FFF2-40B4-BE49-F238E27FC236}">
                  <a16:creationId xmlns:a16="http://schemas.microsoft.com/office/drawing/2014/main" id="{40AC693C-0E94-842E-43F7-851409AFFD04}"/>
                </a:ext>
              </a:extLst>
            </p:cNvPr>
            <p:cNvSpPr txBox="1"/>
            <p:nvPr userDrawn="1"/>
          </p:nvSpPr>
          <p:spPr>
            <a:xfrm flipH="1">
              <a:off x="-3240000" y="3985986"/>
              <a:ext cx="2236901" cy="2470905"/>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hinter die Farbflächen.</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r>
                <a:rPr lang="de-DE" sz="900" b="1" kern="600" dirty="0">
                  <a:solidFill>
                    <a:schemeClr val="tx1"/>
                  </a:solidFill>
                  <a:latin typeface="+mj-lt"/>
                </a:rPr>
                <a:t>Farbflächen anpassen:</a:t>
              </a:r>
            </a:p>
            <a:p>
              <a:r>
                <a:rPr lang="de-DE" sz="900" b="0" kern="600" dirty="0">
                  <a:solidFill>
                    <a:schemeClr val="tx1"/>
                  </a:solidFill>
                  <a:latin typeface="+mn-lt"/>
                </a:rPr>
                <a:t>Ändern Sie die Farbe unter «Formformat -&gt; Fülleffekt». Passen Sie ggf. die Transparenz via «Rechtsklick &gt; Form formatieren… &gt; Füllung» an.</a:t>
              </a:r>
            </a:p>
          </p:txBody>
        </p:sp>
        <p:pic>
          <p:nvPicPr>
            <p:cNvPr id="36" name="Grafik 35">
              <a:extLst>
                <a:ext uri="{FF2B5EF4-FFF2-40B4-BE49-F238E27FC236}">
                  <a16:creationId xmlns:a16="http://schemas.microsoft.com/office/drawing/2014/main" id="{710DB6E6-1847-1CF2-6EE7-8CB8660407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spTree>
    <p:extLst>
      <p:ext uri="{BB962C8B-B14F-4D97-AF65-F5344CB8AC3E}">
        <p14:creationId xmlns:p14="http://schemas.microsoft.com/office/powerpoint/2010/main" val="3476798003"/>
      </p:ext>
    </p:extLst>
  </p:cSld>
  <p:clrMapOvr>
    <a:masterClrMapping/>
  </p:clrMapOvr>
  <p:extLst>
    <p:ext uri="{DCECCB84-F9BA-43D5-87BE-67443E8EF086}">
      <p15:sldGuideLst xmlns:p15="http://schemas.microsoft.com/office/powerpoint/2012/main">
        <p15:guide id="3" pos="3787" userDrawn="1">
          <p15:clr>
            <a:srgbClr val="FBAE40"/>
          </p15:clr>
        </p15:guide>
        <p15:guide id="4" pos="3893" userDrawn="1">
          <p15:clr>
            <a:srgbClr val="FBAE40"/>
          </p15:clr>
        </p15:guide>
        <p15:guide id="5" pos="5650" userDrawn="1">
          <p15:clr>
            <a:srgbClr val="FBAE40"/>
          </p15:clr>
        </p15:guide>
        <p15:guide id="6" pos="5543" userDrawn="1">
          <p15:clr>
            <a:srgbClr val="FBAE40"/>
          </p15:clr>
        </p15:guide>
        <p15:guide id="7" pos="2031" userDrawn="1">
          <p15:clr>
            <a:srgbClr val="FBAE40"/>
          </p15:clr>
        </p15:guide>
        <p15:guide id="8" pos="213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Inhalt_2-Bilder_rechts">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3344400"/>
          </a:xfrm>
          <a:noFill/>
        </p:spPr>
        <p:txBody>
          <a:bodyPr anchor="ctr" anchorCtr="0"/>
          <a:lstStyle>
            <a:lvl1pPr algn="ctr">
              <a:defRPr>
                <a:solidFill>
                  <a:schemeClr val="tx1"/>
                </a:solidFill>
              </a:defRPr>
            </a:lvl1pPr>
          </a:lstStyle>
          <a:p>
            <a:r>
              <a:rPr lang="en-GB"/>
              <a:t>Click icon to add picture</a:t>
            </a:r>
            <a:endParaRPr lang="de-CH" dirty="0"/>
          </a:p>
        </p:txBody>
      </p:sp>
      <p:sp>
        <p:nvSpPr>
          <p:cNvPr id="11" name="Bildplatzhalter 8">
            <a:extLst>
              <a:ext uri="{FF2B5EF4-FFF2-40B4-BE49-F238E27FC236}">
                <a16:creationId xmlns:a16="http://schemas.microsoft.com/office/drawing/2014/main" id="{AB49C15E-4E2E-A4ED-213E-B336761033C8}"/>
              </a:ext>
            </a:extLst>
          </p:cNvPr>
          <p:cNvSpPr>
            <a:spLocks noGrp="1"/>
          </p:cNvSpPr>
          <p:nvPr>
            <p:ph type="pic" sz="quarter" idx="17"/>
          </p:nvPr>
        </p:nvSpPr>
        <p:spPr>
          <a:xfrm>
            <a:off x="6180000" y="3513600"/>
            <a:ext cx="6012000" cy="3344400"/>
          </a:xfrm>
          <a:noFill/>
        </p:spPr>
        <p:txBody>
          <a:bodyPr anchor="ctr" anchorCtr="0"/>
          <a:lstStyle>
            <a:lvl1pPr algn="ctr">
              <a:defRPr>
                <a:solidFill>
                  <a:schemeClr val="tx1"/>
                </a:solidFill>
              </a:defRPr>
            </a:lvl1pPr>
          </a:lstStyle>
          <a:p>
            <a:r>
              <a:rPr lang="en-GB"/>
              <a:t>Click icon to add picture</a:t>
            </a:r>
            <a:endParaRPr lang="de-CH" dirty="0"/>
          </a:p>
        </p:txBody>
      </p:sp>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4" y="21470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0" name="Textplatzhalter 4">
            <a:extLst>
              <a:ext uri="{FF2B5EF4-FFF2-40B4-BE49-F238E27FC236}">
                <a16:creationId xmlns:a16="http://schemas.microsoft.com/office/drawing/2014/main" id="{D1A061AF-A377-EB56-0FFB-8AA24F3DEF09}"/>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8" name="Textplatzhalter 6">
            <a:extLst>
              <a:ext uri="{FF2B5EF4-FFF2-40B4-BE49-F238E27FC236}">
                <a16:creationId xmlns:a16="http://schemas.microsoft.com/office/drawing/2014/main" id="{A7FE40B5-D451-4C3A-B9B8-BD1D0AC7506F}"/>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84769402"/>
      </p:ext>
    </p:extLst>
  </p:cSld>
  <p:clrMapOvr>
    <a:masterClrMapping/>
  </p:clrMapOvr>
  <p:extLst>
    <p:ext uri="{DCECCB84-F9BA-43D5-87BE-67443E8EF086}">
      <p15:sldGuideLst xmlns:p15="http://schemas.microsoft.com/office/powerpoint/2012/main">
        <p15:guide id="3" pos="3893">
          <p15:clr>
            <a:srgbClr val="FBAE40"/>
          </p15:clr>
        </p15:guide>
        <p15:guide id="4" orient="horz" pos="1139"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Inhalt_Bild_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598800" y="1697661"/>
            <a:ext cx="4986775"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en-GB"/>
              <a:t>Click icon to add picture</a:t>
            </a:r>
            <a:endParaRPr lang="de-CH" dirty="0"/>
          </a:p>
        </p:txBody>
      </p:sp>
    </p:spTree>
    <p:extLst>
      <p:ext uri="{BB962C8B-B14F-4D97-AF65-F5344CB8AC3E}">
        <p14:creationId xmlns:p14="http://schemas.microsoft.com/office/powerpoint/2010/main" val="3124027995"/>
      </p:ext>
    </p:extLst>
  </p:cSld>
  <p:clrMapOvr>
    <a:masterClrMapping/>
  </p:clrMapOvr>
  <p:extLst>
    <p:ext uri="{DCECCB84-F9BA-43D5-87BE-67443E8EF086}">
      <p15:sldGuideLst xmlns:p15="http://schemas.microsoft.com/office/powerpoint/2012/main">
        <p15:guide id="2" orient="horz" pos="1108">
          <p15:clr>
            <a:srgbClr val="FBAE40"/>
          </p15:clr>
        </p15:guide>
        <p15:guide id="3" pos="3795" userDrawn="1">
          <p15:clr>
            <a:srgbClr val="FBAE40"/>
          </p15:clr>
        </p15:guide>
        <p15:guide id="4" pos="41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Zwischentitel">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BFF8561A-9757-41D4-18D1-E921A9F7C817}"/>
              </a:ext>
            </a:extLst>
          </p:cNvPr>
          <p:cNvSpPr>
            <a:spLocks noGrp="1"/>
          </p:cNvSpPr>
          <p:nvPr>
            <p:ph type="pic" sz="quarter" idx="14"/>
          </p:nvPr>
        </p:nvSpPr>
        <p:spPr>
          <a:xfrm>
            <a:off x="0" y="0"/>
            <a:ext cx="12192000" cy="6858000"/>
          </a:xfrm>
          <a:solidFill>
            <a:schemeClr val="accent3"/>
          </a:solidFill>
        </p:spPr>
        <p:txBody>
          <a:bodyPr bIns="0" anchor="ctr" anchorCtr="0"/>
          <a:lstStyle>
            <a:lvl1pPr algn="ctr">
              <a:defRPr>
                <a:solidFill>
                  <a:schemeClr val="bg1"/>
                </a:solidFill>
              </a:defRPr>
            </a:lvl1pPr>
          </a:lstStyle>
          <a:p>
            <a:r>
              <a:rPr lang="de-DE"/>
              <a:t>Bild durch Klicken auf Symbol hinzufügen</a:t>
            </a:r>
            <a:endParaRPr lang="de-CH" dirty="0"/>
          </a:p>
        </p:txBody>
      </p:sp>
      <p:sp>
        <p:nvSpPr>
          <p:cNvPr id="2" name="Titel 1">
            <a:extLst>
              <a:ext uri="{FF2B5EF4-FFF2-40B4-BE49-F238E27FC236}">
                <a16:creationId xmlns:a16="http://schemas.microsoft.com/office/drawing/2014/main" id="{494FCD23-31DD-C5BD-AFE6-C7AEEEB6FB4A}"/>
              </a:ext>
            </a:extLst>
          </p:cNvPr>
          <p:cNvSpPr>
            <a:spLocks noGrp="1"/>
          </p:cNvSpPr>
          <p:nvPr>
            <p:ph type="ctrTitle" hasCustomPrompt="1"/>
          </p:nvPr>
        </p:nvSpPr>
        <p:spPr>
          <a:xfrm>
            <a:off x="606425" y="565610"/>
            <a:ext cx="10979150" cy="1655762"/>
          </a:xfrm>
        </p:spPr>
        <p:txBody>
          <a:bodyPr tIns="0" anchor="t" anchorCtr="0"/>
          <a:lstStyle>
            <a:lvl1pPr algn="l">
              <a:defRPr sz="4800">
                <a:solidFill>
                  <a:schemeClr val="bg1"/>
                </a:solidFill>
                <a:latin typeface="+mj-lt"/>
              </a:defRPr>
            </a:lvl1pPr>
          </a:lstStyle>
          <a:p>
            <a:r>
              <a:rPr lang="de-DE" dirty="0"/>
              <a:t>Zwischentitel eingeben</a:t>
            </a:r>
            <a:endParaRPr lang="de-CH" dirty="0"/>
          </a:p>
        </p:txBody>
      </p:sp>
      <p:sp>
        <p:nvSpPr>
          <p:cNvPr id="3" name="Textplatzhalter 4">
            <a:extLst>
              <a:ext uri="{FF2B5EF4-FFF2-40B4-BE49-F238E27FC236}">
                <a16:creationId xmlns:a16="http://schemas.microsoft.com/office/drawing/2014/main" id="{1989A612-949A-A8D2-619B-0FA3B19DFDBE}"/>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5" name="Textplatzhalter 6">
            <a:extLst>
              <a:ext uri="{FF2B5EF4-FFF2-40B4-BE49-F238E27FC236}">
                <a16:creationId xmlns:a16="http://schemas.microsoft.com/office/drawing/2014/main" id="{BE6E7CE0-2694-595E-074D-AAD6A310696D}"/>
              </a:ext>
            </a:extLst>
          </p:cNvPr>
          <p:cNvSpPr>
            <a:spLocks noGrp="1"/>
          </p:cNvSpPr>
          <p:nvPr>
            <p:ph type="body" sz="quarter" idx="21" hasCustomPrompt="1"/>
          </p:nvPr>
        </p:nvSpPr>
        <p:spPr>
          <a:xfrm>
            <a:off x="11075229" y="5994263"/>
            <a:ext cx="874800" cy="655200"/>
          </a:xfrm>
          <a:blipFill dpi="0" rotWithShape="1">
            <a:blip r:embed="rId4">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578402007"/>
      </p:ext>
    </p:extLst>
  </p:cSld>
  <p:clrMapOvr>
    <a:masterClrMapping/>
  </p:clrMapOvr>
  <p:hf sldNum="0" hdr="0" ftr="0" dt="0"/>
  <p:extLst>
    <p:ext uri="{DCECCB84-F9BA-43D5-87BE-67443E8EF086}">
      <p15:sldGuideLst xmlns:p15="http://schemas.microsoft.com/office/powerpoint/2012/main">
        <p15:guide id="1" orient="horz" pos="35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2-Bilder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en-GB"/>
              <a:t>Click icon to add picture</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2" y="1697661"/>
            <a:ext cx="6178412" cy="746221"/>
          </a:xfrm>
          <a:solidFill>
            <a:schemeClr val="bg1"/>
          </a:solidFill>
        </p:spPr>
        <p:txBody>
          <a:bodyPr wrap="square" lIns="608400" rIns="72000" bIns="72000">
            <a:spAutoFit/>
          </a:bodyPr>
          <a:lstStyle>
            <a:lvl1pPr>
              <a:defRPr/>
            </a:lvl1pPr>
            <a:lvl5pPr>
              <a:defRPr/>
            </a:lvl5pPr>
            <a:lvl6pPr>
              <a:buAutoNum type="alphaLcParenR"/>
              <a:defRPr/>
            </a:lvl6pPr>
          </a:lstStyle>
          <a:p>
            <a:pPr lvl="0"/>
            <a:r>
              <a:rPr lang="de-DE" dirty="0"/>
              <a:t>Diese Box wächst je nach Textlänge.  Bildtext eingeben oder Box löschen</a:t>
            </a:r>
          </a:p>
        </p:txBody>
      </p:sp>
      <p:sp>
        <p:nvSpPr>
          <p:cNvPr id="7" name="Bildplatzhalter 8">
            <a:extLst>
              <a:ext uri="{FF2B5EF4-FFF2-40B4-BE49-F238E27FC236}">
                <a16:creationId xmlns:a16="http://schemas.microsoft.com/office/drawing/2014/main" id="{9731C3EF-E644-8A20-89A3-FBFDA06A8DA2}"/>
              </a:ext>
            </a:extLst>
          </p:cNvPr>
          <p:cNvSpPr>
            <a:spLocks noGrp="1"/>
          </p:cNvSpPr>
          <p:nvPr>
            <p:ph type="pic" sz="quarter" idx="15"/>
          </p:nvPr>
        </p:nvSpPr>
        <p:spPr>
          <a:xfrm>
            <a:off x="6180000" y="1758950"/>
            <a:ext cx="6012000" cy="5099050"/>
          </a:xfrm>
          <a:noFill/>
        </p:spPr>
        <p:txBody>
          <a:bodyPr anchor="ctr" anchorCtr="0"/>
          <a:lstStyle>
            <a:lvl1pPr algn="ctr">
              <a:defRPr>
                <a:solidFill>
                  <a:schemeClr val="tx1"/>
                </a:solidFill>
              </a:defRPr>
            </a:lvl1pPr>
          </a:lstStyle>
          <a:p>
            <a:r>
              <a:rPr lang="en-GB"/>
              <a:t>Click icon to add picture</a:t>
            </a:r>
            <a:endParaRPr lang="de-CH" dirty="0"/>
          </a:p>
        </p:txBody>
      </p:sp>
      <p:sp>
        <p:nvSpPr>
          <p:cNvPr id="13" name="Inhaltsplatzhalter 2">
            <a:extLst>
              <a:ext uri="{FF2B5EF4-FFF2-40B4-BE49-F238E27FC236}">
                <a16:creationId xmlns:a16="http://schemas.microsoft.com/office/drawing/2014/main" id="{297C26C3-2318-2141-D698-80EDDF050167}"/>
              </a:ext>
            </a:extLst>
          </p:cNvPr>
          <p:cNvSpPr>
            <a:spLocks noGrp="1"/>
          </p:cNvSpPr>
          <p:nvPr>
            <p:ph idx="18" hasCustomPrompt="1"/>
          </p:nvPr>
        </p:nvSpPr>
        <p:spPr>
          <a:xfrm>
            <a:off x="6180137" y="1697661"/>
            <a:ext cx="6080179" cy="400422"/>
          </a:xfrm>
          <a:solidFill>
            <a:schemeClr val="bg1"/>
          </a:solidFill>
        </p:spPr>
        <p:txBody>
          <a:bodyPr wrap="square" lIns="0" rIns="608400" bIns="72000">
            <a:spAutoFit/>
          </a:bodyPr>
          <a:lstStyle>
            <a:lvl1pPr>
              <a:defRPr/>
            </a:lvl1pPr>
            <a:lvl5pPr>
              <a:defRPr/>
            </a:lvl5pPr>
            <a:lvl6pPr>
              <a:buAutoNum type="alphaLcParenR"/>
              <a:defRPr/>
            </a:lvl6pPr>
          </a:lstStyle>
          <a:p>
            <a:pPr lvl="0"/>
            <a:r>
              <a:rPr lang="de-CH" dirty="0"/>
              <a:t>Bildtext eingeben oder Box löschen</a:t>
            </a:r>
          </a:p>
        </p:txBody>
      </p:sp>
      <p:sp>
        <p:nvSpPr>
          <p:cNvPr id="11" name="Textplatzhalter 4">
            <a:extLst>
              <a:ext uri="{FF2B5EF4-FFF2-40B4-BE49-F238E27FC236}">
                <a16:creationId xmlns:a16="http://schemas.microsoft.com/office/drawing/2014/main" id="{BE1435A3-E1E6-AA22-1DE0-A154C92FAB77}"/>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2" name="Textplatzhalter 6">
            <a:extLst>
              <a:ext uri="{FF2B5EF4-FFF2-40B4-BE49-F238E27FC236}">
                <a16:creationId xmlns:a16="http://schemas.microsoft.com/office/drawing/2014/main" id="{35E16887-0BAC-C8F7-3703-5A1006C7B44C}"/>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682820015"/>
      </p:ext>
    </p:extLst>
  </p:cSld>
  <p:clrMapOvr>
    <a:masterClrMapping/>
  </p:clrMapOvr>
  <p:extLst>
    <p:ext uri="{DCECCB84-F9BA-43D5-87BE-67443E8EF086}">
      <p15:sldGuideLst xmlns:p15="http://schemas.microsoft.com/office/powerpoint/2012/main">
        <p15:guide id="2" orient="horz" pos="1108">
          <p15:clr>
            <a:srgbClr val="FBAE40"/>
          </p15:clr>
        </p15:guide>
        <p15:guide id="3" pos="3788">
          <p15:clr>
            <a:srgbClr val="FBAE40"/>
          </p15:clr>
        </p15:guide>
        <p15:guide id="4" pos="389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7-Bilder_Kreis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12168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1" name="Bildplatzhalter 8">
            <a:extLst>
              <a:ext uri="{FF2B5EF4-FFF2-40B4-BE49-F238E27FC236}">
                <a16:creationId xmlns:a16="http://schemas.microsoft.com/office/drawing/2014/main" id="{6E6FCB0E-D5AD-3AC6-4977-DB84787C0F16}"/>
              </a:ext>
            </a:extLst>
          </p:cNvPr>
          <p:cNvSpPr>
            <a:spLocks noGrp="1"/>
          </p:cNvSpPr>
          <p:nvPr>
            <p:ph type="pic" sz="quarter" idx="16"/>
          </p:nvPr>
        </p:nvSpPr>
        <p:spPr>
          <a:xfrm>
            <a:off x="90936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2" name="Bildplatzhalter 8">
            <a:extLst>
              <a:ext uri="{FF2B5EF4-FFF2-40B4-BE49-F238E27FC236}">
                <a16:creationId xmlns:a16="http://schemas.microsoft.com/office/drawing/2014/main" id="{BE4C9AF7-BF94-73EF-072C-9BA15A245F9F}"/>
              </a:ext>
            </a:extLst>
          </p:cNvPr>
          <p:cNvSpPr>
            <a:spLocks noGrp="1"/>
          </p:cNvSpPr>
          <p:nvPr>
            <p:ph type="pic" sz="quarter" idx="17"/>
          </p:nvPr>
        </p:nvSpPr>
        <p:spPr>
          <a:xfrm>
            <a:off x="38424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3" name="Bildplatzhalter 8">
            <a:extLst>
              <a:ext uri="{FF2B5EF4-FFF2-40B4-BE49-F238E27FC236}">
                <a16:creationId xmlns:a16="http://schemas.microsoft.com/office/drawing/2014/main" id="{14456731-3438-1C84-6187-1929638F2D61}"/>
              </a:ext>
            </a:extLst>
          </p:cNvPr>
          <p:cNvSpPr>
            <a:spLocks noGrp="1"/>
          </p:cNvSpPr>
          <p:nvPr>
            <p:ph type="pic" sz="quarter" idx="18"/>
          </p:nvPr>
        </p:nvSpPr>
        <p:spPr>
          <a:xfrm>
            <a:off x="64680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6" name="Bildplatzhalter 8">
            <a:extLst>
              <a:ext uri="{FF2B5EF4-FFF2-40B4-BE49-F238E27FC236}">
                <a16:creationId xmlns:a16="http://schemas.microsoft.com/office/drawing/2014/main" id="{5BE91E92-ADD1-43A1-FE5A-BB83FADEF080}"/>
              </a:ext>
            </a:extLst>
          </p:cNvPr>
          <p:cNvSpPr>
            <a:spLocks noGrp="1"/>
          </p:cNvSpPr>
          <p:nvPr>
            <p:ph type="pic" sz="quarter" idx="21"/>
          </p:nvPr>
        </p:nvSpPr>
        <p:spPr>
          <a:xfrm>
            <a:off x="25812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7" name="Bildplatzhalter 8">
            <a:extLst>
              <a:ext uri="{FF2B5EF4-FFF2-40B4-BE49-F238E27FC236}">
                <a16:creationId xmlns:a16="http://schemas.microsoft.com/office/drawing/2014/main" id="{961F1DFC-AE6B-4731-F43F-F4DDF8D16F4F}"/>
              </a:ext>
            </a:extLst>
          </p:cNvPr>
          <p:cNvSpPr>
            <a:spLocks noGrp="1"/>
          </p:cNvSpPr>
          <p:nvPr>
            <p:ph type="pic" sz="quarter" idx="22"/>
          </p:nvPr>
        </p:nvSpPr>
        <p:spPr>
          <a:xfrm>
            <a:off x="51498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8" name="Bildplatzhalter 8">
            <a:extLst>
              <a:ext uri="{FF2B5EF4-FFF2-40B4-BE49-F238E27FC236}">
                <a16:creationId xmlns:a16="http://schemas.microsoft.com/office/drawing/2014/main" id="{2BC545EF-A67D-5508-6FA9-F77C69EAE26E}"/>
              </a:ext>
            </a:extLst>
          </p:cNvPr>
          <p:cNvSpPr>
            <a:spLocks noGrp="1"/>
          </p:cNvSpPr>
          <p:nvPr>
            <p:ph type="pic" sz="quarter" idx="23"/>
          </p:nvPr>
        </p:nvSpPr>
        <p:spPr>
          <a:xfrm>
            <a:off x="77184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7" name="Textplatzhalter 44">
            <a:extLst>
              <a:ext uri="{FF2B5EF4-FFF2-40B4-BE49-F238E27FC236}">
                <a16:creationId xmlns:a16="http://schemas.microsoft.com/office/drawing/2014/main" id="{5D0117C9-5C70-1E96-5981-4405A2D30523}"/>
              </a:ext>
            </a:extLst>
          </p:cNvPr>
          <p:cNvSpPr>
            <a:spLocks noGrp="1"/>
          </p:cNvSpPr>
          <p:nvPr>
            <p:ph type="body" sz="quarter" idx="30" hasCustomPrompt="1"/>
          </p:nvPr>
        </p:nvSpPr>
        <p:spPr>
          <a:xfrm>
            <a:off x="64680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5" name="Textplatzhalter 44">
            <a:extLst>
              <a:ext uri="{FF2B5EF4-FFF2-40B4-BE49-F238E27FC236}">
                <a16:creationId xmlns:a16="http://schemas.microsoft.com/office/drawing/2014/main" id="{C34F65CF-9261-6761-F55E-C1E3703429D7}"/>
              </a:ext>
            </a:extLst>
          </p:cNvPr>
          <p:cNvSpPr>
            <a:spLocks noGrp="1"/>
          </p:cNvSpPr>
          <p:nvPr>
            <p:ph type="body" sz="quarter" idx="31" hasCustomPrompt="1"/>
          </p:nvPr>
        </p:nvSpPr>
        <p:spPr>
          <a:xfrm>
            <a:off x="90936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6" name="Textplatzhalter 44">
            <a:extLst>
              <a:ext uri="{FF2B5EF4-FFF2-40B4-BE49-F238E27FC236}">
                <a16:creationId xmlns:a16="http://schemas.microsoft.com/office/drawing/2014/main" id="{25E2A4DD-C9AB-584E-230E-D426F38C34F2}"/>
              </a:ext>
            </a:extLst>
          </p:cNvPr>
          <p:cNvSpPr>
            <a:spLocks noGrp="1"/>
          </p:cNvSpPr>
          <p:nvPr>
            <p:ph type="body" sz="quarter" idx="32" hasCustomPrompt="1"/>
          </p:nvPr>
        </p:nvSpPr>
        <p:spPr>
          <a:xfrm>
            <a:off x="7718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7" name="Textplatzhalter 44">
            <a:extLst>
              <a:ext uri="{FF2B5EF4-FFF2-40B4-BE49-F238E27FC236}">
                <a16:creationId xmlns:a16="http://schemas.microsoft.com/office/drawing/2014/main" id="{C7DF7A89-9C5D-2C85-234D-AFAAFDF9CED5}"/>
              </a:ext>
            </a:extLst>
          </p:cNvPr>
          <p:cNvSpPr>
            <a:spLocks noGrp="1"/>
          </p:cNvSpPr>
          <p:nvPr>
            <p:ph type="body" sz="quarter" idx="33" hasCustomPrompt="1"/>
          </p:nvPr>
        </p:nvSpPr>
        <p:spPr>
          <a:xfrm>
            <a:off x="12168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8" name="Textplatzhalter 44">
            <a:extLst>
              <a:ext uri="{FF2B5EF4-FFF2-40B4-BE49-F238E27FC236}">
                <a16:creationId xmlns:a16="http://schemas.microsoft.com/office/drawing/2014/main" id="{6C81B383-CD52-0BE4-BA17-925DEC959950}"/>
              </a:ext>
            </a:extLst>
          </p:cNvPr>
          <p:cNvSpPr>
            <a:spLocks noGrp="1"/>
          </p:cNvSpPr>
          <p:nvPr>
            <p:ph type="body" sz="quarter" idx="34" hasCustomPrompt="1"/>
          </p:nvPr>
        </p:nvSpPr>
        <p:spPr>
          <a:xfrm>
            <a:off x="38424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9" name="Textplatzhalter 44">
            <a:extLst>
              <a:ext uri="{FF2B5EF4-FFF2-40B4-BE49-F238E27FC236}">
                <a16:creationId xmlns:a16="http://schemas.microsoft.com/office/drawing/2014/main" id="{A6D0E5DC-103B-1433-4C29-BDE45AEF5F94}"/>
              </a:ext>
            </a:extLst>
          </p:cNvPr>
          <p:cNvSpPr>
            <a:spLocks noGrp="1"/>
          </p:cNvSpPr>
          <p:nvPr>
            <p:ph type="body" sz="quarter" idx="35" hasCustomPrompt="1"/>
          </p:nvPr>
        </p:nvSpPr>
        <p:spPr>
          <a:xfrm>
            <a:off x="2581200" y="58841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30" name="Textplatzhalter 44">
            <a:extLst>
              <a:ext uri="{FF2B5EF4-FFF2-40B4-BE49-F238E27FC236}">
                <a16:creationId xmlns:a16="http://schemas.microsoft.com/office/drawing/2014/main" id="{B09B2FCC-5BB8-2463-611D-D052C8E7BDB6}"/>
              </a:ext>
            </a:extLst>
          </p:cNvPr>
          <p:cNvSpPr>
            <a:spLocks noGrp="1"/>
          </p:cNvSpPr>
          <p:nvPr>
            <p:ph type="body" sz="quarter" idx="36" hasCustomPrompt="1"/>
          </p:nvPr>
        </p:nvSpPr>
        <p:spPr>
          <a:xfrm>
            <a:off x="5156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3062187312"/>
      </p:ext>
    </p:extLst>
  </p:cSld>
  <p:clrMapOvr>
    <a:masterClrMapping/>
  </p:clrMapOvr>
  <p:extLst>
    <p:ext uri="{DCECCB84-F9BA-43D5-87BE-67443E8EF086}">
      <p15:sldGuideLst xmlns:p15="http://schemas.microsoft.com/office/powerpoint/2012/main">
        <p15:guide id="2" orient="horz" pos="1040">
          <p15:clr>
            <a:srgbClr val="FBAE40"/>
          </p15:clr>
        </p15:guide>
        <p15:guide id="5" orient="horz" pos="251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1-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12192002" cy="5099050"/>
          </a:xfrm>
          <a:noFill/>
        </p:spPr>
        <p:txBody>
          <a:bodyPr anchor="ctr" anchorCtr="0"/>
          <a:lstStyle>
            <a:lvl1pPr algn="ctr">
              <a:defRPr>
                <a:solidFill>
                  <a:schemeClr val="tx1"/>
                </a:solidFill>
              </a:defRPr>
            </a:lvl1pPr>
          </a:lstStyle>
          <a:p>
            <a:r>
              <a:rPr lang="en-GB"/>
              <a:t>Click icon to add picture</a:t>
            </a:r>
            <a:endParaRPr lang="de-CH" dirty="0"/>
          </a:p>
        </p:txBody>
      </p:sp>
      <p:sp>
        <p:nvSpPr>
          <p:cNvPr id="3" name="Textplatzhalter 4">
            <a:extLst>
              <a:ext uri="{FF2B5EF4-FFF2-40B4-BE49-F238E27FC236}">
                <a16:creationId xmlns:a16="http://schemas.microsoft.com/office/drawing/2014/main" id="{DA720575-9A99-6D02-5F30-A950FE7C8BC6}"/>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0" name="Textplatzhalter 6">
            <a:extLst>
              <a:ext uri="{FF2B5EF4-FFF2-40B4-BE49-F238E27FC236}">
                <a16:creationId xmlns:a16="http://schemas.microsoft.com/office/drawing/2014/main" id="{C76168E5-C64A-EF47-2FC9-C870F9AF14F8}"/>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546318822"/>
      </p:ext>
    </p:extLst>
  </p:cSld>
  <p:clrMapOvr>
    <a:masterClrMapping/>
  </p:clrMapOvr>
  <p:extLst>
    <p:ext uri="{DCECCB84-F9BA-43D5-87BE-67443E8EF086}">
      <p15:sldGuideLst xmlns:p15="http://schemas.microsoft.com/office/powerpoint/2012/main">
        <p15:guide id="2" orient="horz" pos="110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Inhalt_Bild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6858000"/>
          </a:xfrm>
          <a:noFill/>
        </p:spPr>
        <p:txBody>
          <a:bodyPr anchor="ctr" anchorCtr="0"/>
          <a:lstStyle>
            <a:lvl1pPr algn="ctr">
              <a:defRPr>
                <a:solidFill>
                  <a:schemeClr val="tx1"/>
                </a:solidFill>
              </a:defRPr>
            </a:lvl1pPr>
          </a:lstStyle>
          <a:p>
            <a:r>
              <a:rPr lang="en-GB"/>
              <a:t>Click icon to add picture</a:t>
            </a:r>
            <a:endParaRPr lang="de-CH" dirty="0"/>
          </a:p>
        </p:txBody>
      </p:sp>
      <p:sp>
        <p:nvSpPr>
          <p:cNvPr id="10" name="Textplatzhalter 4">
            <a:extLst>
              <a:ext uri="{FF2B5EF4-FFF2-40B4-BE49-F238E27FC236}">
                <a16:creationId xmlns:a16="http://schemas.microsoft.com/office/drawing/2014/main" id="{B376BAAE-3792-5983-11C1-F299A631A6BC}"/>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1" name="Textplatzhalter 6">
            <a:extLst>
              <a:ext uri="{FF2B5EF4-FFF2-40B4-BE49-F238E27FC236}">
                <a16:creationId xmlns:a16="http://schemas.microsoft.com/office/drawing/2014/main" id="{F417E827-BCFE-594F-B038-049D61F584DE}"/>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1115028246"/>
      </p:ext>
    </p:extLst>
  </p:cSld>
  <p:clrMapOvr>
    <a:masterClrMapping/>
  </p:clrMapOvr>
  <p:extLst>
    <p:ext uri="{DCECCB84-F9BA-43D5-87BE-67443E8EF086}">
      <p15:sldGuideLst xmlns:p15="http://schemas.microsoft.com/office/powerpoint/2012/main">
        <p15:guide id="3" pos="3893">
          <p15:clr>
            <a:srgbClr val="FBAE40"/>
          </p15:clr>
        </p15:guide>
        <p15:guide id="4" orient="horz" pos="113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Inhalt_Bild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1800000"/>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6858000"/>
          </a:xfrm>
          <a:noFill/>
        </p:spPr>
        <p:txBody>
          <a:bodyPr anchor="ctr" anchorCtr="0"/>
          <a:lstStyle>
            <a:lvl1pPr algn="ctr">
              <a:defRPr>
                <a:solidFill>
                  <a:schemeClr val="tx1"/>
                </a:solidFill>
              </a:defRPr>
            </a:lvl1pPr>
          </a:lstStyle>
          <a:p>
            <a:r>
              <a:rPr lang="de-DE"/>
              <a:t>Bild durch Klicken auf Symbol hinzufügen</a:t>
            </a:r>
            <a:endParaRPr lang="de-CH" dirty="0"/>
          </a:p>
        </p:txBody>
      </p:sp>
      <p:sp>
        <p:nvSpPr>
          <p:cNvPr id="7" name="Bildplatzhalter 6">
            <a:extLst>
              <a:ext uri="{FF2B5EF4-FFF2-40B4-BE49-F238E27FC236}">
                <a16:creationId xmlns:a16="http://schemas.microsoft.com/office/drawing/2014/main" id="{FF823C46-F8C7-D253-D874-E79853406647}"/>
              </a:ext>
            </a:extLst>
          </p:cNvPr>
          <p:cNvSpPr>
            <a:spLocks noGrp="1"/>
          </p:cNvSpPr>
          <p:nvPr>
            <p:ph type="pic" sz="quarter" idx="15" hasCustomPrompt="1"/>
          </p:nvPr>
        </p:nvSpPr>
        <p:spPr>
          <a:xfrm>
            <a:off x="10302000" y="5674736"/>
            <a:ext cx="1890000" cy="1183265"/>
          </a:xfrm>
          <a:custGeom>
            <a:avLst/>
            <a:gdLst>
              <a:gd name="connsiteX0" fmla="*/ 441981 w 1890000"/>
              <a:gd name="connsiteY0" fmla="*/ 519456 h 1183265"/>
              <a:gd name="connsiteX1" fmla="*/ 377284 w 1890000"/>
              <a:gd name="connsiteY1" fmla="*/ 581562 h 1183265"/>
              <a:gd name="connsiteX2" fmla="*/ 168257 w 1890000"/>
              <a:gd name="connsiteY2" fmla="*/ 877384 h 1183265"/>
              <a:gd name="connsiteX3" fmla="*/ 107371 w 1890000"/>
              <a:gd name="connsiteY3" fmla="*/ 1021790 h 1183265"/>
              <a:gd name="connsiteX4" fmla="*/ 166809 w 1890000"/>
              <a:gd name="connsiteY4" fmla="*/ 919677 h 1183265"/>
              <a:gd name="connsiteX5" fmla="*/ 166809 w 1890000"/>
              <a:gd name="connsiteY5" fmla="*/ 919754 h 1183265"/>
              <a:gd name="connsiteX6" fmla="*/ 441981 w 1890000"/>
              <a:gd name="connsiteY6" fmla="*/ 519456 h 1183265"/>
              <a:gd name="connsiteX7" fmla="*/ 1618440 w 1890000"/>
              <a:gd name="connsiteY7" fmla="*/ 281 h 1183265"/>
              <a:gd name="connsiteX8" fmla="*/ 1884676 w 1890000"/>
              <a:gd name="connsiteY8" fmla="*/ 7998 h 1183265"/>
              <a:gd name="connsiteX9" fmla="*/ 1890000 w 1890000"/>
              <a:gd name="connsiteY9" fmla="*/ 8282 h 1183265"/>
              <a:gd name="connsiteX10" fmla="*/ 1890000 w 1890000"/>
              <a:gd name="connsiteY10" fmla="*/ 1181741 h 1183265"/>
              <a:gd name="connsiteX11" fmla="*/ 0 w 1890000"/>
              <a:gd name="connsiteY11" fmla="*/ 1183265 h 1183265"/>
              <a:gd name="connsiteX12" fmla="*/ 4572 w 1890000"/>
              <a:gd name="connsiteY12" fmla="*/ 1157356 h 1183265"/>
              <a:gd name="connsiteX13" fmla="*/ 112020 w 1890000"/>
              <a:gd name="connsiteY13" fmla="*/ 839740 h 1183265"/>
              <a:gd name="connsiteX14" fmla="*/ 260921 w 1890000"/>
              <a:gd name="connsiteY14" fmla="*/ 610977 h 1183265"/>
              <a:gd name="connsiteX15" fmla="*/ 540893 w 1890000"/>
              <a:gd name="connsiteY15" fmla="*/ 350893 h 1183265"/>
              <a:gd name="connsiteX16" fmla="*/ 723400 w 1890000"/>
              <a:gd name="connsiteY16" fmla="*/ 236436 h 1183265"/>
              <a:gd name="connsiteX17" fmla="*/ 803109 w 1890000"/>
              <a:gd name="connsiteY17" fmla="*/ 198868 h 1183265"/>
              <a:gd name="connsiteX18" fmla="*/ 655884 w 1890000"/>
              <a:gd name="connsiteY18" fmla="*/ 245276 h 1183265"/>
              <a:gd name="connsiteX19" fmla="*/ 463089 w 1890000"/>
              <a:gd name="connsiteY19" fmla="*/ 364305 h 1183265"/>
              <a:gd name="connsiteX20" fmla="*/ 216189 w 1890000"/>
              <a:gd name="connsiteY20" fmla="*/ 588344 h 1183265"/>
              <a:gd name="connsiteX21" fmla="*/ 115982 w 1890000"/>
              <a:gd name="connsiteY21" fmla="*/ 718499 h 1183265"/>
              <a:gd name="connsiteX22" fmla="*/ 524280 w 1890000"/>
              <a:gd name="connsiteY22" fmla="*/ 255791 h 1183265"/>
              <a:gd name="connsiteX23" fmla="*/ 1120268 w 1890000"/>
              <a:gd name="connsiteY23" fmla="*/ 22913 h 1183265"/>
              <a:gd name="connsiteX24" fmla="*/ 1618440 w 1890000"/>
              <a:gd name="connsiteY24" fmla="*/ 281 h 118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90000" h="1183265">
                <a:moveTo>
                  <a:pt x="441981" y="519456"/>
                </a:moveTo>
                <a:cubicBezTo>
                  <a:pt x="417291" y="543003"/>
                  <a:pt x="395878" y="561139"/>
                  <a:pt x="377284" y="581562"/>
                </a:cubicBezTo>
                <a:cubicBezTo>
                  <a:pt x="294831" y="672244"/>
                  <a:pt x="223277" y="769861"/>
                  <a:pt x="168257" y="877384"/>
                </a:cubicBezTo>
                <a:cubicBezTo>
                  <a:pt x="144482" y="923944"/>
                  <a:pt x="116134" y="969666"/>
                  <a:pt x="107371" y="1021790"/>
                </a:cubicBezTo>
                <a:lnTo>
                  <a:pt x="166809" y="919677"/>
                </a:lnTo>
                <a:lnTo>
                  <a:pt x="166809" y="919754"/>
                </a:lnTo>
                <a:cubicBezTo>
                  <a:pt x="237755" y="790284"/>
                  <a:pt x="344211" y="632695"/>
                  <a:pt x="441981" y="519456"/>
                </a:cubicBezTo>
                <a:close/>
                <a:moveTo>
                  <a:pt x="1618440" y="281"/>
                </a:moveTo>
                <a:cubicBezTo>
                  <a:pt x="1753772" y="1548"/>
                  <a:pt x="1860187" y="6724"/>
                  <a:pt x="1884676" y="7998"/>
                </a:cubicBezTo>
                <a:lnTo>
                  <a:pt x="1890000" y="8282"/>
                </a:lnTo>
                <a:lnTo>
                  <a:pt x="1890000" y="1181741"/>
                </a:lnTo>
                <a:lnTo>
                  <a:pt x="0" y="1183265"/>
                </a:lnTo>
                <a:cubicBezTo>
                  <a:pt x="1524" y="1174350"/>
                  <a:pt x="3048" y="1165662"/>
                  <a:pt x="4572" y="1157356"/>
                </a:cubicBezTo>
                <a:cubicBezTo>
                  <a:pt x="24690" y="1046937"/>
                  <a:pt x="60201" y="940633"/>
                  <a:pt x="112020" y="839740"/>
                </a:cubicBezTo>
                <a:cubicBezTo>
                  <a:pt x="153398" y="759117"/>
                  <a:pt x="202777" y="682760"/>
                  <a:pt x="260921" y="610977"/>
                </a:cubicBezTo>
                <a:cubicBezTo>
                  <a:pt x="341240" y="511759"/>
                  <a:pt x="435960" y="426792"/>
                  <a:pt x="540893" y="350893"/>
                </a:cubicBezTo>
                <a:cubicBezTo>
                  <a:pt x="598960" y="308982"/>
                  <a:pt x="689185" y="252743"/>
                  <a:pt x="723400" y="236436"/>
                </a:cubicBezTo>
                <a:cubicBezTo>
                  <a:pt x="757692" y="220205"/>
                  <a:pt x="778115" y="214109"/>
                  <a:pt x="803109" y="198868"/>
                </a:cubicBezTo>
                <a:cubicBezTo>
                  <a:pt x="771028" y="203897"/>
                  <a:pt x="701835" y="224168"/>
                  <a:pt x="655884" y="245276"/>
                </a:cubicBezTo>
                <a:cubicBezTo>
                  <a:pt x="575947" y="286197"/>
                  <a:pt x="532968" y="309439"/>
                  <a:pt x="463089" y="364305"/>
                </a:cubicBezTo>
                <a:cubicBezTo>
                  <a:pt x="393210" y="419172"/>
                  <a:pt x="297270" y="498881"/>
                  <a:pt x="216189" y="588344"/>
                </a:cubicBezTo>
                <a:cubicBezTo>
                  <a:pt x="186089" y="621493"/>
                  <a:pt x="115982" y="718499"/>
                  <a:pt x="115982" y="718499"/>
                </a:cubicBezTo>
                <a:cubicBezTo>
                  <a:pt x="131909" y="627970"/>
                  <a:pt x="384828" y="347388"/>
                  <a:pt x="524280" y="255791"/>
                </a:cubicBezTo>
                <a:cubicBezTo>
                  <a:pt x="705111" y="136991"/>
                  <a:pt x="901412" y="52480"/>
                  <a:pt x="1120268" y="22913"/>
                </a:cubicBezTo>
                <a:cubicBezTo>
                  <a:pt x="1271342" y="2491"/>
                  <a:pt x="1463775" y="-1167"/>
                  <a:pt x="1618440" y="281"/>
                </a:cubicBezTo>
                <a:close/>
              </a:path>
            </a:pathLst>
          </a:custGeom>
          <a:solidFill>
            <a:schemeClr val="bg1"/>
          </a:solidFill>
        </p:spPr>
        <p:txBody>
          <a:bodyPr wrap="square">
            <a:noAutofit/>
          </a:bodyPr>
          <a:lstStyle/>
          <a:p>
            <a:r>
              <a:rPr lang="de-DE" dirty="0"/>
              <a:t> </a:t>
            </a:r>
            <a:endParaRPr lang="de-CH" dirty="0"/>
          </a:p>
        </p:txBody>
      </p:sp>
      <p:pic>
        <p:nvPicPr>
          <p:cNvPr id="4" name="Grafik 3">
            <a:extLst>
              <a:ext uri="{FF2B5EF4-FFF2-40B4-BE49-F238E27FC236}">
                <a16:creationId xmlns:a16="http://schemas.microsoft.com/office/drawing/2014/main" id="{E0BBD17D-BF06-E9B5-44B8-4CC6BA1B5C2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075194" y="5994264"/>
            <a:ext cx="874800" cy="654097"/>
          </a:xfrm>
          <a:prstGeom prst="rect">
            <a:avLst/>
          </a:prstGeom>
        </p:spPr>
      </p:pic>
    </p:spTree>
    <p:extLst>
      <p:ext uri="{BB962C8B-B14F-4D97-AF65-F5344CB8AC3E}">
        <p14:creationId xmlns:p14="http://schemas.microsoft.com/office/powerpoint/2010/main" val="3923360699"/>
      </p:ext>
    </p:extLst>
  </p:cSld>
  <p:clrMapOvr>
    <a:masterClrMapping/>
  </p:clrMapOvr>
  <p:extLst>
    <p:ext uri="{DCECCB84-F9BA-43D5-87BE-67443E8EF086}">
      <p15:sldGuideLst xmlns:p15="http://schemas.microsoft.com/office/powerpoint/2012/main">
        <p15:guide id="3" pos="389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Logose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7" name="Rechteck 6">
            <a:extLst>
              <a:ext uri="{FF2B5EF4-FFF2-40B4-BE49-F238E27FC236}">
                <a16:creationId xmlns:a16="http://schemas.microsoft.com/office/drawing/2014/main" id="{D8B5A7F9-7730-57BC-CD4C-373D80A9B2A3}"/>
              </a:ext>
            </a:extLst>
          </p:cNvPr>
          <p:cNvSpPr/>
          <p:nvPr userDrawn="1"/>
        </p:nvSpPr>
        <p:spPr>
          <a:xfrm>
            <a:off x="10950898" y="5836829"/>
            <a:ext cx="1241102" cy="1021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Bildplatzhalter 10">
            <a:extLst>
              <a:ext uri="{FF2B5EF4-FFF2-40B4-BE49-F238E27FC236}">
                <a16:creationId xmlns:a16="http://schemas.microsoft.com/office/drawing/2014/main" id="{98824999-5474-1D4F-09EC-4BB32DDFCF5E}"/>
              </a:ext>
            </a:extLst>
          </p:cNvPr>
          <p:cNvSpPr>
            <a:spLocks noGrp="1"/>
          </p:cNvSpPr>
          <p:nvPr>
            <p:ph type="pic" sz="quarter" idx="16" hasCustomPrompt="1"/>
          </p:nvPr>
        </p:nvSpPr>
        <p:spPr>
          <a:xfrm>
            <a:off x="606425" y="2606400"/>
            <a:ext cx="2775600" cy="1969200"/>
          </a:xfrm>
          <a:noFill/>
        </p:spPr>
        <p:txBody>
          <a:bodyPr anchor="ctr" anchorCtr="0"/>
          <a:lstStyle>
            <a:lvl1pPr algn="ctr">
              <a:defRPr>
                <a:latin typeface="+mj-lt"/>
              </a:defRPr>
            </a:lvl1pPr>
          </a:lstStyle>
          <a:p>
            <a:r>
              <a:rPr lang="de-CH" dirty="0"/>
              <a:t>Hier bitte Logo der Sektion einfügen.</a:t>
            </a:r>
          </a:p>
        </p:txBody>
      </p:sp>
      <p:sp>
        <p:nvSpPr>
          <p:cNvPr id="12" name="Bildplatzhalter 10">
            <a:extLst>
              <a:ext uri="{FF2B5EF4-FFF2-40B4-BE49-F238E27FC236}">
                <a16:creationId xmlns:a16="http://schemas.microsoft.com/office/drawing/2014/main" id="{478943AC-88C7-035F-CC54-2B48F76943E1}"/>
              </a:ext>
            </a:extLst>
          </p:cNvPr>
          <p:cNvSpPr>
            <a:spLocks noGrp="1"/>
          </p:cNvSpPr>
          <p:nvPr>
            <p:ph type="pic" sz="quarter" idx="17" hasCustomPrompt="1"/>
          </p:nvPr>
        </p:nvSpPr>
        <p:spPr>
          <a:xfrm>
            <a:off x="4708800" y="2606400"/>
            <a:ext cx="2775600" cy="1969200"/>
          </a:xfrm>
          <a:noFill/>
        </p:spPr>
        <p:txBody>
          <a:bodyPr anchor="ctr" anchorCtr="0"/>
          <a:lstStyle>
            <a:lvl1pPr algn="ctr">
              <a:defRPr>
                <a:latin typeface="+mj-lt"/>
              </a:defRPr>
            </a:lvl1pPr>
          </a:lstStyle>
          <a:p>
            <a:r>
              <a:rPr lang="de-CH" dirty="0"/>
              <a:t>Hier bitte Logo des Kantonal-verbands einfügen.</a:t>
            </a:r>
          </a:p>
        </p:txBody>
      </p:sp>
      <p:sp>
        <p:nvSpPr>
          <p:cNvPr id="10" name="Textplatzhalter 6">
            <a:extLst>
              <a:ext uri="{FF2B5EF4-FFF2-40B4-BE49-F238E27FC236}">
                <a16:creationId xmlns:a16="http://schemas.microsoft.com/office/drawing/2014/main" id="{0CEC49A6-E1CF-184A-2AEF-82AF8B7D92E7}"/>
              </a:ext>
            </a:extLst>
          </p:cNvPr>
          <p:cNvSpPr>
            <a:spLocks noGrp="1" noChangeAspect="1"/>
          </p:cNvSpPr>
          <p:nvPr>
            <p:ph type="body" sz="quarter" idx="21" hasCustomPrompt="1"/>
          </p:nvPr>
        </p:nvSpPr>
        <p:spPr>
          <a:xfrm>
            <a:off x="8982000" y="2691751"/>
            <a:ext cx="2268712" cy="16992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722079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_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498565"/>
            <a:ext cx="4413600" cy="4012896"/>
          </a:xfrm>
        </p:spPr>
        <p:txBody>
          <a:bodyPr/>
          <a:lstStyle>
            <a:lvl1pPr marL="342900" indent="-342900">
              <a:spcBef>
                <a:spcPts val="1100"/>
              </a:spcBef>
              <a:spcAft>
                <a:spcPts val="600"/>
              </a:spcAft>
              <a:buClr>
                <a:schemeClr val="accent1"/>
              </a:buClr>
              <a:buFont typeface="Wingdings" panose="05000000000000000000" pitchFamily="2" charset="2"/>
              <a:buChar char=""/>
              <a:defRPr sz="2100" b="1">
                <a:latin typeface="+mj-lt"/>
              </a:defRPr>
            </a:lvl1pPr>
            <a:lvl2pPr marL="360000" indent="0" algn="l">
              <a:lnSpc>
                <a:spcPts val="1000"/>
              </a:lnSpc>
              <a:buFont typeface="Arial" panose="020B0604020202020204" pitchFamily="34" charset="0"/>
              <a:buNone/>
              <a:defRPr sz="1200" b="1" u="none" strike="noStrike" spc="-200" normalizeH="0" baseline="0">
                <a:ln>
                  <a:noFill/>
                </a:ln>
                <a:solidFill>
                  <a:schemeClr val="accent1"/>
                </a:solidFill>
                <a:uFill>
                  <a:solidFill>
                    <a:schemeClr val="accent1"/>
                  </a:solidFill>
                </a:uFill>
                <a:latin typeface="+mj-lt"/>
              </a:defRPr>
            </a:lvl2pPr>
            <a:lvl3pPr marL="0" indent="0">
              <a:spcBef>
                <a:spcPts val="0"/>
              </a:spcBef>
              <a:buNone/>
              <a:defRPr sz="2100" b="1">
                <a:latin typeface="+mj-lt"/>
              </a:defRPr>
            </a:lvl3pPr>
            <a:lvl4pPr marL="0" indent="0">
              <a:buNone/>
              <a:defRPr sz="2100" b="1">
                <a:latin typeface="+mj-lt"/>
              </a:defRPr>
            </a:lvl4pPr>
            <a:lvl5pPr marL="0" indent="0">
              <a:buFont typeface="Arial" panose="020B0604020202020204" pitchFamily="34" charset="0"/>
              <a:buNone/>
              <a:defRPr sz="2100" b="1">
                <a:latin typeface="+mj-lt"/>
              </a:defRPr>
            </a:lvl5pPr>
            <a:lvl6pPr marL="0" indent="0">
              <a:buFont typeface="Arial" panose="020B0604020202020204" pitchFamily="34" charset="0"/>
              <a:buNone/>
              <a:defRPr sz="2100" b="1">
                <a:latin typeface="+mj-lt"/>
              </a:defRPr>
            </a:lvl6pPr>
            <a:lvl7pPr marL="0" indent="0">
              <a:buFont typeface="Arial" panose="020B0604020202020204" pitchFamily="34" charset="0"/>
              <a:buNone/>
              <a:defRPr sz="2100" b="1">
                <a:latin typeface="+mj-lt"/>
              </a:defRPr>
            </a:lvl7pPr>
            <a:lvl8pPr marL="0" indent="0">
              <a:buFont typeface="Arial" panose="020B0604020202020204" pitchFamily="34" charset="0"/>
              <a:buNone/>
              <a:defRPr sz="2100" b="1">
                <a:latin typeface="+mj-lt"/>
              </a:defRPr>
            </a:lvl8pPr>
            <a:lvl9pPr marL="0" indent="0">
              <a:buFont typeface="Arial" panose="020B0604020202020204" pitchFamily="34" charset="0"/>
              <a:buNone/>
              <a:defRPr sz="2100" b="1">
                <a:latin typeface="+mj-lt"/>
              </a:defRPr>
            </a:lvl9pPr>
          </a:lstStyle>
          <a:p>
            <a:pPr lvl="0"/>
            <a:r>
              <a:rPr lang="de-DE" dirty="0"/>
              <a:t>Text eingeben</a:t>
            </a:r>
          </a:p>
          <a:p>
            <a:pPr lvl="1"/>
            <a:r>
              <a:rPr lang="de-DE" u="none" strike="noStrike" normalizeH="0" baseline="0" dirty="0"/>
              <a:t>__________________________</a:t>
            </a:r>
            <a:endParaRPr lang="de-DE" dirty="0"/>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5" name="Inhaltsplatzhalter 2">
            <a:extLst>
              <a:ext uri="{FF2B5EF4-FFF2-40B4-BE49-F238E27FC236}">
                <a16:creationId xmlns:a16="http://schemas.microsoft.com/office/drawing/2014/main" id="{DBBEB574-3D94-9F28-9BCF-052462B2D6D6}"/>
              </a:ext>
            </a:extLst>
          </p:cNvPr>
          <p:cNvSpPr>
            <a:spLocks noGrp="1"/>
          </p:cNvSpPr>
          <p:nvPr>
            <p:ph idx="14" hasCustomPrompt="1"/>
          </p:nvPr>
        </p:nvSpPr>
        <p:spPr>
          <a:xfrm>
            <a:off x="5612400" y="2498565"/>
            <a:ext cx="4413600" cy="4012896"/>
          </a:xfrm>
        </p:spPr>
        <p:txBody>
          <a:bodyPr/>
          <a:lstStyle>
            <a:lvl1pPr marL="342900" indent="-342900">
              <a:spcBef>
                <a:spcPts val="1100"/>
              </a:spcBef>
              <a:spcAft>
                <a:spcPts val="600"/>
              </a:spcAft>
              <a:buClr>
                <a:schemeClr val="accent1"/>
              </a:buClr>
              <a:buFont typeface="Wingdings" panose="05000000000000000000" pitchFamily="2" charset="2"/>
              <a:buChar char=""/>
              <a:defRPr sz="2100" b="1">
                <a:latin typeface="+mj-lt"/>
              </a:defRPr>
            </a:lvl1pPr>
            <a:lvl2pPr marL="360000" indent="0" algn="l">
              <a:lnSpc>
                <a:spcPts val="1000"/>
              </a:lnSpc>
              <a:buFont typeface="Arial" panose="020B0604020202020204" pitchFamily="34" charset="0"/>
              <a:buNone/>
              <a:defRPr sz="1200" b="1" u="none" strike="noStrike" spc="-200" normalizeH="0" baseline="0">
                <a:ln>
                  <a:noFill/>
                </a:ln>
                <a:solidFill>
                  <a:schemeClr val="accent1"/>
                </a:solidFill>
                <a:uFill>
                  <a:solidFill>
                    <a:schemeClr val="accent1"/>
                  </a:solidFill>
                </a:uFill>
                <a:latin typeface="+mj-lt"/>
              </a:defRPr>
            </a:lvl2pPr>
            <a:lvl3pPr marL="0" indent="0">
              <a:spcBef>
                <a:spcPts val="0"/>
              </a:spcBef>
              <a:buNone/>
              <a:defRPr sz="2100" b="1">
                <a:latin typeface="+mj-lt"/>
              </a:defRPr>
            </a:lvl3pPr>
            <a:lvl4pPr marL="0" indent="0">
              <a:buNone/>
              <a:defRPr sz="2100" b="1">
                <a:latin typeface="+mj-lt"/>
              </a:defRPr>
            </a:lvl4pPr>
            <a:lvl5pPr marL="0" indent="0">
              <a:buFont typeface="Arial" panose="020B0604020202020204" pitchFamily="34" charset="0"/>
              <a:buNone/>
              <a:defRPr sz="2100" b="1">
                <a:latin typeface="+mj-lt"/>
              </a:defRPr>
            </a:lvl5pPr>
            <a:lvl6pPr marL="0" indent="0">
              <a:buFont typeface="Arial" panose="020B0604020202020204" pitchFamily="34" charset="0"/>
              <a:buNone/>
              <a:defRPr sz="2100" b="1">
                <a:latin typeface="+mj-lt"/>
              </a:defRPr>
            </a:lvl6pPr>
            <a:lvl7pPr marL="0" indent="0">
              <a:buFont typeface="Arial" panose="020B0604020202020204" pitchFamily="34" charset="0"/>
              <a:buNone/>
              <a:defRPr sz="2100" b="1">
                <a:latin typeface="+mj-lt"/>
              </a:defRPr>
            </a:lvl7pPr>
            <a:lvl8pPr marL="0" indent="0">
              <a:buFont typeface="Arial" panose="020B0604020202020204" pitchFamily="34" charset="0"/>
              <a:buNone/>
              <a:defRPr sz="2100" b="1">
                <a:latin typeface="+mj-lt"/>
              </a:defRPr>
            </a:lvl8pPr>
            <a:lvl9pPr marL="0" indent="0">
              <a:buFont typeface="Arial" panose="020B0604020202020204" pitchFamily="34" charset="0"/>
              <a:buNone/>
              <a:defRPr sz="2100" b="1">
                <a:latin typeface="+mj-lt"/>
              </a:defRPr>
            </a:lvl9pPr>
          </a:lstStyle>
          <a:p>
            <a:pPr lvl="0"/>
            <a:r>
              <a:rPr lang="de-DE" dirty="0"/>
              <a:t>Text eingeben</a:t>
            </a:r>
          </a:p>
          <a:p>
            <a:pPr lvl="1"/>
            <a:r>
              <a:rPr lang="de-DE" u="none" strike="noStrike" normalizeH="0" baseline="0" dirty="0"/>
              <a:t>__________________________</a:t>
            </a:r>
            <a:endParaRPr lang="de-DE" dirty="0"/>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Tree>
    <p:extLst>
      <p:ext uri="{BB962C8B-B14F-4D97-AF65-F5344CB8AC3E}">
        <p14:creationId xmlns:p14="http://schemas.microsoft.com/office/powerpoint/2010/main" val="159412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4_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1697661"/>
            <a:ext cx="10979150"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Tree>
    <p:extLst>
      <p:ext uri="{BB962C8B-B14F-4D97-AF65-F5344CB8AC3E}">
        <p14:creationId xmlns:p14="http://schemas.microsoft.com/office/powerpoint/2010/main" val="108164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5_Inhalt_Bild_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598800" y="1697661"/>
            <a:ext cx="4986775"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16.02.2026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de-DE"/>
              <a:t>Bild durch Klicken auf Symbol hinzufügen</a:t>
            </a:r>
            <a:endParaRPr lang="de-CH" dirty="0"/>
          </a:p>
        </p:txBody>
      </p:sp>
      <p:grpSp>
        <p:nvGrpSpPr>
          <p:cNvPr id="10" name="Gruppieren 9">
            <a:extLst>
              <a:ext uri="{FF2B5EF4-FFF2-40B4-BE49-F238E27FC236}">
                <a16:creationId xmlns:a16="http://schemas.microsoft.com/office/drawing/2014/main" id="{7BFC1E60-AF89-EECA-1D85-98F701EF10C3}"/>
              </a:ext>
            </a:extLst>
          </p:cNvPr>
          <p:cNvGrpSpPr/>
          <p:nvPr userDrawn="1"/>
        </p:nvGrpSpPr>
        <p:grpSpPr>
          <a:xfrm>
            <a:off x="12777411" y="1758950"/>
            <a:ext cx="2520000" cy="2817488"/>
            <a:chOff x="9768131" y="1419149"/>
            <a:chExt cx="1890000" cy="2817488"/>
          </a:xfrm>
          <a:solidFill>
            <a:schemeClr val="accent1">
              <a:lumMod val="20000"/>
              <a:lumOff val="80000"/>
            </a:schemeClr>
          </a:solidFill>
        </p:grpSpPr>
        <p:sp>
          <p:nvSpPr>
            <p:cNvPr id="11" name="Textfeld 10">
              <a:extLst>
                <a:ext uri="{FF2B5EF4-FFF2-40B4-BE49-F238E27FC236}">
                  <a16:creationId xmlns:a16="http://schemas.microsoft.com/office/drawing/2014/main" id="{7DBBBC2D-0BAC-EF67-D474-535326CB66EC}"/>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12" name="Grafik 11">
              <a:extLst>
                <a:ext uri="{FF2B5EF4-FFF2-40B4-BE49-F238E27FC236}">
                  <a16:creationId xmlns:a16="http://schemas.microsoft.com/office/drawing/2014/main" id="{C6C04271-F4E6-51CC-EAF3-3504D0054D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39038" y="2135214"/>
              <a:ext cx="1633500" cy="630667"/>
            </a:xfrm>
            <a:prstGeom prst="rect">
              <a:avLst/>
            </a:prstGeom>
            <a:grpFill/>
          </p:spPr>
        </p:pic>
      </p:grpSp>
      <p:grpSp>
        <p:nvGrpSpPr>
          <p:cNvPr id="13" name="Gruppieren 12">
            <a:extLst>
              <a:ext uri="{FF2B5EF4-FFF2-40B4-BE49-F238E27FC236}">
                <a16:creationId xmlns:a16="http://schemas.microsoft.com/office/drawing/2014/main" id="{0D771BA3-510D-5B1D-8ADF-DC5C2FB9B7B3}"/>
              </a:ext>
            </a:extLst>
          </p:cNvPr>
          <p:cNvGrpSpPr/>
          <p:nvPr userDrawn="1"/>
        </p:nvGrpSpPr>
        <p:grpSpPr>
          <a:xfrm>
            <a:off x="-3600350" y="1758961"/>
            <a:ext cx="2880000" cy="2186550"/>
            <a:chOff x="-3240000" y="3985986"/>
            <a:chExt cx="2236901" cy="1639909"/>
          </a:xfrm>
          <a:solidFill>
            <a:schemeClr val="accent1">
              <a:lumMod val="40000"/>
              <a:lumOff val="60000"/>
            </a:schemeClr>
          </a:solidFill>
        </p:grpSpPr>
        <p:sp>
          <p:nvSpPr>
            <p:cNvPr id="14" name="Textfeld 13">
              <a:extLst>
                <a:ext uri="{FF2B5EF4-FFF2-40B4-BE49-F238E27FC236}">
                  <a16:creationId xmlns:a16="http://schemas.microsoft.com/office/drawing/2014/main" id="{4E6CD32E-6B42-E6DE-07A4-563E7C930FA7}"/>
                </a:ext>
              </a:extLst>
            </p:cNvPr>
            <p:cNvSpPr txBox="1"/>
            <p:nvPr userDrawn="1"/>
          </p:nvSpPr>
          <p:spPr>
            <a:xfrm flipH="1">
              <a:off x="-3240000" y="3985986"/>
              <a:ext cx="2236901" cy="1639909"/>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5" name="Grafik 14">
              <a:extLst>
                <a:ext uri="{FF2B5EF4-FFF2-40B4-BE49-F238E27FC236}">
                  <a16:creationId xmlns:a16="http://schemas.microsoft.com/office/drawing/2014/main" id="{4498923F-5AF5-68F3-9CB7-CEC750356A2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45380" y="4898785"/>
              <a:ext cx="1542150" cy="670187"/>
            </a:xfrm>
            <a:prstGeom prst="rect">
              <a:avLst/>
            </a:prstGeom>
            <a:grpFill/>
          </p:spPr>
        </p:pic>
      </p:grpSp>
    </p:spTree>
    <p:extLst>
      <p:ext uri="{BB962C8B-B14F-4D97-AF65-F5344CB8AC3E}">
        <p14:creationId xmlns:p14="http://schemas.microsoft.com/office/powerpoint/2010/main" val="4002073701"/>
      </p:ext>
    </p:extLst>
  </p:cSld>
  <p:clrMapOvr>
    <a:masterClrMapping/>
  </p:clrMapOvr>
  <p:extLst>
    <p:ext uri="{DCECCB84-F9BA-43D5-87BE-67443E8EF086}">
      <p15:sldGuideLst xmlns:p15="http://schemas.microsoft.com/office/powerpoint/2012/main">
        <p15:guide id="2" orient="horz" pos="1117" userDrawn="1">
          <p15:clr>
            <a:srgbClr val="FBAE40"/>
          </p15:clr>
        </p15:guide>
        <p15:guide id="3" pos="3788" userDrawn="1">
          <p15:clr>
            <a:srgbClr val="FBAE40"/>
          </p15:clr>
        </p15:guide>
        <p15:guide id="4" pos="41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5_Inhalt_3-Bilder_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598800" y="1697661"/>
            <a:ext cx="4986775"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16.02.2026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grpSp>
        <p:nvGrpSpPr>
          <p:cNvPr id="10" name="Gruppieren 9">
            <a:extLst>
              <a:ext uri="{FF2B5EF4-FFF2-40B4-BE49-F238E27FC236}">
                <a16:creationId xmlns:a16="http://schemas.microsoft.com/office/drawing/2014/main" id="{7BFC1E60-AF89-EECA-1D85-98F701EF10C3}"/>
              </a:ext>
            </a:extLst>
          </p:cNvPr>
          <p:cNvGrpSpPr/>
          <p:nvPr userDrawn="1"/>
        </p:nvGrpSpPr>
        <p:grpSpPr>
          <a:xfrm>
            <a:off x="12777411" y="1758950"/>
            <a:ext cx="2520000" cy="2817488"/>
            <a:chOff x="9768131" y="1419149"/>
            <a:chExt cx="1890000" cy="2817488"/>
          </a:xfrm>
          <a:solidFill>
            <a:schemeClr val="accent1">
              <a:lumMod val="20000"/>
              <a:lumOff val="80000"/>
            </a:schemeClr>
          </a:solidFill>
        </p:grpSpPr>
        <p:sp>
          <p:nvSpPr>
            <p:cNvPr id="11" name="Textfeld 10">
              <a:extLst>
                <a:ext uri="{FF2B5EF4-FFF2-40B4-BE49-F238E27FC236}">
                  <a16:creationId xmlns:a16="http://schemas.microsoft.com/office/drawing/2014/main" id="{7DBBBC2D-0BAC-EF67-D474-535326CB66EC}"/>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12" name="Grafik 11">
              <a:extLst>
                <a:ext uri="{FF2B5EF4-FFF2-40B4-BE49-F238E27FC236}">
                  <a16:creationId xmlns:a16="http://schemas.microsoft.com/office/drawing/2014/main" id="{C6C04271-F4E6-51CC-EAF3-3504D0054D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39038" y="2135214"/>
              <a:ext cx="1633500" cy="630667"/>
            </a:xfrm>
            <a:prstGeom prst="rect">
              <a:avLst/>
            </a:prstGeom>
            <a:grpFill/>
          </p:spPr>
        </p:pic>
      </p:grpSp>
      <p:grpSp>
        <p:nvGrpSpPr>
          <p:cNvPr id="13" name="Gruppieren 12">
            <a:extLst>
              <a:ext uri="{FF2B5EF4-FFF2-40B4-BE49-F238E27FC236}">
                <a16:creationId xmlns:a16="http://schemas.microsoft.com/office/drawing/2014/main" id="{0D771BA3-510D-5B1D-8ADF-DC5C2FB9B7B3}"/>
              </a:ext>
            </a:extLst>
          </p:cNvPr>
          <p:cNvGrpSpPr/>
          <p:nvPr userDrawn="1"/>
        </p:nvGrpSpPr>
        <p:grpSpPr>
          <a:xfrm>
            <a:off x="-3600350" y="1758961"/>
            <a:ext cx="2880000" cy="2186550"/>
            <a:chOff x="-3240000" y="3985986"/>
            <a:chExt cx="2236901" cy="1639909"/>
          </a:xfrm>
          <a:solidFill>
            <a:schemeClr val="accent1">
              <a:lumMod val="40000"/>
              <a:lumOff val="60000"/>
            </a:schemeClr>
          </a:solidFill>
        </p:grpSpPr>
        <p:sp>
          <p:nvSpPr>
            <p:cNvPr id="14" name="Textfeld 13">
              <a:extLst>
                <a:ext uri="{FF2B5EF4-FFF2-40B4-BE49-F238E27FC236}">
                  <a16:creationId xmlns:a16="http://schemas.microsoft.com/office/drawing/2014/main" id="{4E6CD32E-6B42-E6DE-07A4-563E7C930FA7}"/>
                </a:ext>
              </a:extLst>
            </p:cNvPr>
            <p:cNvSpPr txBox="1"/>
            <p:nvPr userDrawn="1"/>
          </p:nvSpPr>
          <p:spPr>
            <a:xfrm flipH="1">
              <a:off x="-3240000" y="3985986"/>
              <a:ext cx="2236901" cy="1639909"/>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5" name="Grafik 14">
              <a:extLst>
                <a:ext uri="{FF2B5EF4-FFF2-40B4-BE49-F238E27FC236}">
                  <a16:creationId xmlns:a16="http://schemas.microsoft.com/office/drawing/2014/main" id="{4498923F-5AF5-68F3-9CB7-CEC750356A2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45380" y="4898785"/>
              <a:ext cx="1542150" cy="670187"/>
            </a:xfrm>
            <a:prstGeom prst="rect">
              <a:avLst/>
            </a:prstGeom>
            <a:grpFill/>
          </p:spPr>
        </p:pic>
      </p:grpSp>
      <p:sp>
        <p:nvSpPr>
          <p:cNvPr id="16" name="Bildplatzhalter 8">
            <a:extLst>
              <a:ext uri="{FF2B5EF4-FFF2-40B4-BE49-F238E27FC236}">
                <a16:creationId xmlns:a16="http://schemas.microsoft.com/office/drawing/2014/main" id="{4B22FF54-F7B0-F9A6-7CE3-B0B528F470B9}"/>
              </a:ext>
            </a:extLst>
          </p:cNvPr>
          <p:cNvSpPr>
            <a:spLocks noGrp="1"/>
          </p:cNvSpPr>
          <p:nvPr>
            <p:ph type="pic" sz="quarter" idx="15"/>
          </p:nvPr>
        </p:nvSpPr>
        <p:spPr>
          <a:xfrm>
            <a:off x="12168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7" name="Bildplatzhalter 8">
            <a:extLst>
              <a:ext uri="{FF2B5EF4-FFF2-40B4-BE49-F238E27FC236}">
                <a16:creationId xmlns:a16="http://schemas.microsoft.com/office/drawing/2014/main" id="{8AEC4E21-8ADF-4650-C7D3-7CB9631941A3}"/>
              </a:ext>
            </a:extLst>
          </p:cNvPr>
          <p:cNvSpPr>
            <a:spLocks noGrp="1"/>
          </p:cNvSpPr>
          <p:nvPr>
            <p:ph type="pic" sz="quarter" idx="17"/>
          </p:nvPr>
        </p:nvSpPr>
        <p:spPr>
          <a:xfrm>
            <a:off x="38424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9" name="Bildplatzhalter 8">
            <a:extLst>
              <a:ext uri="{FF2B5EF4-FFF2-40B4-BE49-F238E27FC236}">
                <a16:creationId xmlns:a16="http://schemas.microsoft.com/office/drawing/2014/main" id="{A8B1F49E-1005-3110-D886-389FC718940F}"/>
              </a:ext>
            </a:extLst>
          </p:cNvPr>
          <p:cNvSpPr>
            <a:spLocks noGrp="1"/>
          </p:cNvSpPr>
          <p:nvPr>
            <p:ph type="pic" sz="quarter" idx="21"/>
          </p:nvPr>
        </p:nvSpPr>
        <p:spPr>
          <a:xfrm>
            <a:off x="2581200" y="39996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21" name="Textplatzhalter 44">
            <a:extLst>
              <a:ext uri="{FF2B5EF4-FFF2-40B4-BE49-F238E27FC236}">
                <a16:creationId xmlns:a16="http://schemas.microsoft.com/office/drawing/2014/main" id="{20BA4B2B-D88B-C3DE-169A-EA310C47DC2B}"/>
              </a:ext>
            </a:extLst>
          </p:cNvPr>
          <p:cNvSpPr>
            <a:spLocks noGrp="1"/>
          </p:cNvSpPr>
          <p:nvPr>
            <p:ph type="body" sz="quarter" idx="33" hasCustomPrompt="1"/>
          </p:nvPr>
        </p:nvSpPr>
        <p:spPr>
          <a:xfrm>
            <a:off x="12168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2" name="Textplatzhalter 44">
            <a:extLst>
              <a:ext uri="{FF2B5EF4-FFF2-40B4-BE49-F238E27FC236}">
                <a16:creationId xmlns:a16="http://schemas.microsoft.com/office/drawing/2014/main" id="{8856F42D-B468-9291-D60E-9B87D288A634}"/>
              </a:ext>
            </a:extLst>
          </p:cNvPr>
          <p:cNvSpPr>
            <a:spLocks noGrp="1"/>
          </p:cNvSpPr>
          <p:nvPr>
            <p:ph type="body" sz="quarter" idx="34" hasCustomPrompt="1"/>
          </p:nvPr>
        </p:nvSpPr>
        <p:spPr>
          <a:xfrm>
            <a:off x="38424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3" name="Textplatzhalter 44">
            <a:extLst>
              <a:ext uri="{FF2B5EF4-FFF2-40B4-BE49-F238E27FC236}">
                <a16:creationId xmlns:a16="http://schemas.microsoft.com/office/drawing/2014/main" id="{4A805010-9183-6CA9-5BD3-8AE73E34E47C}"/>
              </a:ext>
            </a:extLst>
          </p:cNvPr>
          <p:cNvSpPr>
            <a:spLocks noGrp="1"/>
          </p:cNvSpPr>
          <p:nvPr>
            <p:ph type="body" sz="quarter" idx="35" hasCustomPrompt="1"/>
          </p:nvPr>
        </p:nvSpPr>
        <p:spPr>
          <a:xfrm>
            <a:off x="2467200" y="58841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3391267521"/>
      </p:ext>
    </p:extLst>
  </p:cSld>
  <p:clrMapOvr>
    <a:masterClrMapping/>
  </p:clrMapOvr>
  <p:extLst>
    <p:ext uri="{DCECCB84-F9BA-43D5-87BE-67443E8EF086}">
      <p15:sldGuideLst xmlns:p15="http://schemas.microsoft.com/office/powerpoint/2012/main">
        <p15:guide id="2" orient="horz" pos="1108" userDrawn="1">
          <p15:clr>
            <a:srgbClr val="FBAE40"/>
          </p15:clr>
        </p15:guide>
        <p15:guide id="4" pos="41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6_Inhalt_Bild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16.02.2026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4986775"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6858000"/>
          </a:xfrm>
          <a:noFill/>
        </p:spPr>
        <p:txBody>
          <a:bodyPr anchor="ctr" anchorCtr="0"/>
          <a:lstStyle>
            <a:lvl1pPr algn="ctr">
              <a:defRPr>
                <a:solidFill>
                  <a:schemeClr val="tx1"/>
                </a:solidFill>
              </a:defRPr>
            </a:lvl1pPr>
          </a:lstStyle>
          <a:p>
            <a:r>
              <a:rPr lang="de-DE"/>
              <a:t>Bild durch Klicken auf Symbol hinzufügen</a:t>
            </a:r>
            <a:endParaRPr lang="de-CH" dirty="0"/>
          </a:p>
        </p:txBody>
      </p:sp>
      <p:grpSp>
        <p:nvGrpSpPr>
          <p:cNvPr id="18" name="Gruppieren 17">
            <a:extLst>
              <a:ext uri="{FF2B5EF4-FFF2-40B4-BE49-F238E27FC236}">
                <a16:creationId xmlns:a16="http://schemas.microsoft.com/office/drawing/2014/main" id="{012E0550-8D38-2CBF-2E67-C1FC3A620850}"/>
              </a:ext>
            </a:extLst>
          </p:cNvPr>
          <p:cNvGrpSpPr/>
          <p:nvPr userDrawn="1"/>
        </p:nvGrpSpPr>
        <p:grpSpPr>
          <a:xfrm>
            <a:off x="12912000" y="4"/>
            <a:ext cx="2880000" cy="2602045"/>
            <a:chOff x="-3240000" y="3985986"/>
            <a:chExt cx="2236901" cy="1951533"/>
          </a:xfrm>
          <a:solidFill>
            <a:schemeClr val="accent1">
              <a:lumMod val="40000"/>
              <a:lumOff val="60000"/>
            </a:schemeClr>
          </a:solidFill>
        </p:grpSpPr>
        <p:sp>
          <p:nvSpPr>
            <p:cNvPr id="19" name="Textfeld 18">
              <a:extLst>
                <a:ext uri="{FF2B5EF4-FFF2-40B4-BE49-F238E27FC236}">
                  <a16:creationId xmlns:a16="http://schemas.microsoft.com/office/drawing/2014/main" id="{29574684-DF22-F5DE-2B17-7DF2CD964956}"/>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20" name="Grafik 19">
              <a:extLst>
                <a:ext uri="{FF2B5EF4-FFF2-40B4-BE49-F238E27FC236}">
                  <a16:creationId xmlns:a16="http://schemas.microsoft.com/office/drawing/2014/main" id="{6B40E336-A4D3-62C2-E396-7B45609126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21" name="Gruppieren 20">
            <a:extLst>
              <a:ext uri="{FF2B5EF4-FFF2-40B4-BE49-F238E27FC236}">
                <a16:creationId xmlns:a16="http://schemas.microsoft.com/office/drawing/2014/main" id="{89970FF1-9CCA-1E1A-350E-F4F4CC670DB9}"/>
              </a:ext>
            </a:extLst>
          </p:cNvPr>
          <p:cNvGrpSpPr/>
          <p:nvPr userDrawn="1"/>
        </p:nvGrpSpPr>
        <p:grpSpPr>
          <a:xfrm>
            <a:off x="-3240000" y="2159794"/>
            <a:ext cx="2520000" cy="2817488"/>
            <a:chOff x="9768131" y="1419149"/>
            <a:chExt cx="1890000" cy="2817488"/>
          </a:xfrm>
          <a:solidFill>
            <a:schemeClr val="accent1">
              <a:lumMod val="20000"/>
              <a:lumOff val="80000"/>
            </a:schemeClr>
          </a:solidFill>
        </p:grpSpPr>
        <p:sp>
          <p:nvSpPr>
            <p:cNvPr id="22" name="Textfeld 21">
              <a:extLst>
                <a:ext uri="{FF2B5EF4-FFF2-40B4-BE49-F238E27FC236}">
                  <a16:creationId xmlns:a16="http://schemas.microsoft.com/office/drawing/2014/main" id="{51177C0F-A7C0-BF91-DF20-CAF673F0E33C}"/>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23" name="Grafik 22">
              <a:extLst>
                <a:ext uri="{FF2B5EF4-FFF2-40B4-BE49-F238E27FC236}">
                  <a16:creationId xmlns:a16="http://schemas.microsoft.com/office/drawing/2014/main" id="{28A7F8AE-E0A0-292F-53BA-254310D6BA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39038" y="2135214"/>
              <a:ext cx="1633500" cy="630667"/>
            </a:xfrm>
            <a:prstGeom prst="rect">
              <a:avLst/>
            </a:prstGeom>
            <a:grpFill/>
          </p:spPr>
        </p:pic>
      </p:grpSp>
      <p:sp>
        <p:nvSpPr>
          <p:cNvPr id="10" name="Textplatzhalter 4">
            <a:extLst>
              <a:ext uri="{FF2B5EF4-FFF2-40B4-BE49-F238E27FC236}">
                <a16:creationId xmlns:a16="http://schemas.microsoft.com/office/drawing/2014/main" id="{B376BAAE-3792-5983-11C1-F299A631A6BC}"/>
              </a:ext>
            </a:extLst>
          </p:cNvPr>
          <p:cNvSpPr>
            <a:spLocks noGrp="1"/>
          </p:cNvSpPr>
          <p:nvPr>
            <p:ph type="body" sz="quarter" idx="20" hasCustomPrompt="1"/>
          </p:nvPr>
        </p:nvSpPr>
        <p:spPr>
          <a:xfrm>
            <a:off x="10302000" y="5673600"/>
            <a:ext cx="1890000" cy="11844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lvl1pPr>
          </a:lstStyle>
          <a:p>
            <a:pPr lvl="0"/>
            <a:r>
              <a:rPr lang="de-DE" dirty="0"/>
              <a:t>   </a:t>
            </a:r>
            <a:endParaRPr lang="de-CH" dirty="0"/>
          </a:p>
        </p:txBody>
      </p:sp>
      <p:sp>
        <p:nvSpPr>
          <p:cNvPr id="11" name="Textplatzhalter 6">
            <a:extLst>
              <a:ext uri="{FF2B5EF4-FFF2-40B4-BE49-F238E27FC236}">
                <a16:creationId xmlns:a16="http://schemas.microsoft.com/office/drawing/2014/main" id="{F417E827-BCFE-594F-B038-049D61F584DE}"/>
              </a:ext>
            </a:extLst>
          </p:cNvPr>
          <p:cNvSpPr>
            <a:spLocks noGrp="1"/>
          </p:cNvSpPr>
          <p:nvPr>
            <p:ph type="body" sz="quarter" idx="21" hasCustomPrompt="1"/>
          </p:nvPr>
        </p:nvSpPr>
        <p:spPr>
          <a:xfrm>
            <a:off x="11075229" y="5994263"/>
            <a:ext cx="874800" cy="655200"/>
          </a:xfrm>
          <a:blipFill dpi="0" rotWithShape="1">
            <a:blip r:embed="rId6">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197869305"/>
      </p:ext>
    </p:extLst>
  </p:cSld>
  <p:clrMapOvr>
    <a:masterClrMapping/>
  </p:clrMapOvr>
  <p:extLst>
    <p:ext uri="{DCECCB84-F9BA-43D5-87BE-67443E8EF086}">
      <p15:sldGuideLst xmlns:p15="http://schemas.microsoft.com/office/powerpoint/2012/main">
        <p15:guide id="3" pos="3893" userDrawn="1">
          <p15:clr>
            <a:srgbClr val="FBAE40"/>
          </p15:clr>
        </p15:guide>
        <p15:guide id="4"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6_Inhalt_3-Bilder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743200" cy="365125"/>
          </a:xfrm>
          <a:prstGeom prst="rect">
            <a:avLst/>
          </a:prstGeom>
        </p:spPr>
        <p:txBody>
          <a:bodyPr/>
          <a:lstStyle/>
          <a:p>
            <a:fld id="{8B15DE82-5151-406C-8B7C-88CF7C09C4D5}" type="datetimeFigureOut">
              <a:rPr lang="de-CH" smtClean="0"/>
              <a:t>16.02.2026</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4038600" y="7307232"/>
            <a:ext cx="4114800" cy="365125"/>
          </a:xfrm>
          <a:prstGeom prst="rect">
            <a:avLst/>
          </a:prstGeo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842375" y="7307232"/>
            <a:ext cx="2743200" cy="365125"/>
          </a:xfrm>
          <a:prstGeom prst="rect">
            <a:avLst/>
          </a:prstGeom>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grpSp>
        <p:nvGrpSpPr>
          <p:cNvPr id="18" name="Gruppieren 17">
            <a:extLst>
              <a:ext uri="{FF2B5EF4-FFF2-40B4-BE49-F238E27FC236}">
                <a16:creationId xmlns:a16="http://schemas.microsoft.com/office/drawing/2014/main" id="{012E0550-8D38-2CBF-2E67-C1FC3A620850}"/>
              </a:ext>
            </a:extLst>
          </p:cNvPr>
          <p:cNvGrpSpPr/>
          <p:nvPr userDrawn="1"/>
        </p:nvGrpSpPr>
        <p:grpSpPr>
          <a:xfrm>
            <a:off x="12912000" y="4"/>
            <a:ext cx="2880000" cy="2602045"/>
            <a:chOff x="-3240000" y="3985986"/>
            <a:chExt cx="2236901" cy="1951533"/>
          </a:xfrm>
          <a:solidFill>
            <a:schemeClr val="accent1">
              <a:lumMod val="40000"/>
              <a:lumOff val="60000"/>
            </a:schemeClr>
          </a:solidFill>
        </p:grpSpPr>
        <p:sp>
          <p:nvSpPr>
            <p:cNvPr id="19" name="Textfeld 18">
              <a:extLst>
                <a:ext uri="{FF2B5EF4-FFF2-40B4-BE49-F238E27FC236}">
                  <a16:creationId xmlns:a16="http://schemas.microsoft.com/office/drawing/2014/main" id="{29574684-DF22-F5DE-2B17-7DF2CD964956}"/>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20" name="Grafik 19">
              <a:extLst>
                <a:ext uri="{FF2B5EF4-FFF2-40B4-BE49-F238E27FC236}">
                  <a16:creationId xmlns:a16="http://schemas.microsoft.com/office/drawing/2014/main" id="{6B40E336-A4D3-62C2-E396-7B45609126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21" name="Gruppieren 20">
            <a:extLst>
              <a:ext uri="{FF2B5EF4-FFF2-40B4-BE49-F238E27FC236}">
                <a16:creationId xmlns:a16="http://schemas.microsoft.com/office/drawing/2014/main" id="{89970FF1-9CCA-1E1A-350E-F4F4CC670DB9}"/>
              </a:ext>
            </a:extLst>
          </p:cNvPr>
          <p:cNvGrpSpPr/>
          <p:nvPr userDrawn="1"/>
        </p:nvGrpSpPr>
        <p:grpSpPr>
          <a:xfrm>
            <a:off x="-3240000" y="2159794"/>
            <a:ext cx="2520000" cy="2817488"/>
            <a:chOff x="9768131" y="1419149"/>
            <a:chExt cx="1890000" cy="2817488"/>
          </a:xfrm>
          <a:solidFill>
            <a:schemeClr val="accent1">
              <a:lumMod val="20000"/>
              <a:lumOff val="80000"/>
            </a:schemeClr>
          </a:solidFill>
        </p:grpSpPr>
        <p:sp>
          <p:nvSpPr>
            <p:cNvPr id="22" name="Textfeld 21">
              <a:extLst>
                <a:ext uri="{FF2B5EF4-FFF2-40B4-BE49-F238E27FC236}">
                  <a16:creationId xmlns:a16="http://schemas.microsoft.com/office/drawing/2014/main" id="{51177C0F-A7C0-BF91-DF20-CAF673F0E33C}"/>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23" name="Grafik 22">
              <a:extLst>
                <a:ext uri="{FF2B5EF4-FFF2-40B4-BE49-F238E27FC236}">
                  <a16:creationId xmlns:a16="http://schemas.microsoft.com/office/drawing/2014/main" id="{28A7F8AE-E0A0-292F-53BA-254310D6BA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39038" y="2135214"/>
              <a:ext cx="1633500" cy="630667"/>
            </a:xfrm>
            <a:prstGeom prst="rect">
              <a:avLst/>
            </a:prstGeom>
            <a:grpFill/>
          </p:spPr>
        </p:pic>
      </p:grpSp>
      <p:sp>
        <p:nvSpPr>
          <p:cNvPr id="12" name="Bildplatzhalter 8">
            <a:extLst>
              <a:ext uri="{FF2B5EF4-FFF2-40B4-BE49-F238E27FC236}">
                <a16:creationId xmlns:a16="http://schemas.microsoft.com/office/drawing/2014/main" id="{64B33AA7-8A34-846B-DB63-4688A30F7117}"/>
              </a:ext>
            </a:extLst>
          </p:cNvPr>
          <p:cNvSpPr>
            <a:spLocks noGrp="1"/>
          </p:cNvSpPr>
          <p:nvPr>
            <p:ph type="pic" sz="quarter" idx="18"/>
          </p:nvPr>
        </p:nvSpPr>
        <p:spPr>
          <a:xfrm>
            <a:off x="90936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3" name="Bildplatzhalter 8">
            <a:extLst>
              <a:ext uri="{FF2B5EF4-FFF2-40B4-BE49-F238E27FC236}">
                <a16:creationId xmlns:a16="http://schemas.microsoft.com/office/drawing/2014/main" id="{FA876432-2A37-2A52-3F7D-FDF98D624CF5}"/>
              </a:ext>
            </a:extLst>
          </p:cNvPr>
          <p:cNvSpPr>
            <a:spLocks noGrp="1"/>
          </p:cNvSpPr>
          <p:nvPr>
            <p:ph type="pic" sz="quarter" idx="19"/>
          </p:nvPr>
        </p:nvSpPr>
        <p:spPr>
          <a:xfrm>
            <a:off x="6468000" y="16524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15" name="Bildplatzhalter 8">
            <a:extLst>
              <a:ext uri="{FF2B5EF4-FFF2-40B4-BE49-F238E27FC236}">
                <a16:creationId xmlns:a16="http://schemas.microsoft.com/office/drawing/2014/main" id="{9AF95866-24BE-AF60-9B22-14C251C1A2D3}"/>
              </a:ext>
            </a:extLst>
          </p:cNvPr>
          <p:cNvSpPr>
            <a:spLocks noGrp="1"/>
          </p:cNvSpPr>
          <p:nvPr>
            <p:ph type="pic" sz="quarter" idx="23"/>
          </p:nvPr>
        </p:nvSpPr>
        <p:spPr>
          <a:xfrm>
            <a:off x="7718400" y="3999600"/>
            <a:ext cx="1879200" cy="1879200"/>
          </a:xfrm>
          <a:prstGeom prst="ellipse">
            <a:avLst/>
          </a:prstGeom>
          <a:noFill/>
        </p:spPr>
        <p:txBody>
          <a:bodyPr anchor="ctr" anchorCtr="0"/>
          <a:lstStyle>
            <a:lvl1pPr algn="ctr">
              <a:defRPr sz="1400">
                <a:solidFill>
                  <a:schemeClr val="tx1"/>
                </a:solidFill>
              </a:defRPr>
            </a:lvl1pPr>
          </a:lstStyle>
          <a:p>
            <a:r>
              <a:rPr lang="de-DE"/>
              <a:t>Bild durch Klicken auf Symbol hinzufügen</a:t>
            </a:r>
            <a:endParaRPr lang="de-CH" dirty="0"/>
          </a:p>
        </p:txBody>
      </p:sp>
      <p:sp>
        <p:nvSpPr>
          <p:cNvPr id="45" name="Textplatzhalter 44">
            <a:extLst>
              <a:ext uri="{FF2B5EF4-FFF2-40B4-BE49-F238E27FC236}">
                <a16:creationId xmlns:a16="http://schemas.microsoft.com/office/drawing/2014/main" id="{9B90F785-AC61-710E-017F-27B1EF0C1A76}"/>
              </a:ext>
            </a:extLst>
          </p:cNvPr>
          <p:cNvSpPr>
            <a:spLocks noGrp="1"/>
          </p:cNvSpPr>
          <p:nvPr>
            <p:ph type="body" sz="quarter" idx="30" hasCustomPrompt="1"/>
          </p:nvPr>
        </p:nvSpPr>
        <p:spPr>
          <a:xfrm>
            <a:off x="64680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46" name="Textplatzhalter 44">
            <a:extLst>
              <a:ext uri="{FF2B5EF4-FFF2-40B4-BE49-F238E27FC236}">
                <a16:creationId xmlns:a16="http://schemas.microsoft.com/office/drawing/2014/main" id="{8B511ABD-6B53-9950-F08A-DEC8CE93F107}"/>
              </a:ext>
            </a:extLst>
          </p:cNvPr>
          <p:cNvSpPr>
            <a:spLocks noGrp="1"/>
          </p:cNvSpPr>
          <p:nvPr>
            <p:ph type="body" sz="quarter" idx="31" hasCustomPrompt="1"/>
          </p:nvPr>
        </p:nvSpPr>
        <p:spPr>
          <a:xfrm>
            <a:off x="90936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48" name="Textplatzhalter 44">
            <a:extLst>
              <a:ext uri="{FF2B5EF4-FFF2-40B4-BE49-F238E27FC236}">
                <a16:creationId xmlns:a16="http://schemas.microsoft.com/office/drawing/2014/main" id="{88E7C613-A4FF-BF75-D6AC-25BE9F56DAC7}"/>
              </a:ext>
            </a:extLst>
          </p:cNvPr>
          <p:cNvSpPr>
            <a:spLocks noGrp="1"/>
          </p:cNvSpPr>
          <p:nvPr>
            <p:ph type="body" sz="quarter" idx="32" hasCustomPrompt="1"/>
          </p:nvPr>
        </p:nvSpPr>
        <p:spPr>
          <a:xfrm>
            <a:off x="7718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323908464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D7AD178-C050-1077-829C-8C2C2AB520B1}"/>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11075194" y="5994264"/>
            <a:ext cx="874800" cy="654097"/>
          </a:xfrm>
          <a:prstGeom prst="rect">
            <a:avLst/>
          </a:prstGeom>
        </p:spPr>
      </p:pic>
      <p:sp>
        <p:nvSpPr>
          <p:cNvPr id="2" name="Titelplatzhalter 1">
            <a:extLst>
              <a:ext uri="{FF2B5EF4-FFF2-40B4-BE49-F238E27FC236}">
                <a16:creationId xmlns:a16="http://schemas.microsoft.com/office/drawing/2014/main" id="{976D282D-4131-96A8-2C3E-E3D388366516}"/>
              </a:ext>
            </a:extLst>
          </p:cNvPr>
          <p:cNvSpPr>
            <a:spLocks noGrp="1"/>
          </p:cNvSpPr>
          <p:nvPr>
            <p:ph type="title"/>
          </p:nvPr>
        </p:nvSpPr>
        <p:spPr>
          <a:xfrm>
            <a:off x="606425" y="759222"/>
            <a:ext cx="10979150" cy="672732"/>
          </a:xfrm>
          <a:prstGeom prst="rect">
            <a:avLst/>
          </a:prstGeom>
        </p:spPr>
        <p:txBody>
          <a:bodyPr vert="horz" lIns="0" tIns="90000" rIns="0" bIns="0" rtlCol="0" anchor="t" anchorCtr="0">
            <a:no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A7909801-75EF-7F23-AEB5-9D8654847A3C}"/>
              </a:ext>
            </a:extLst>
          </p:cNvPr>
          <p:cNvSpPr>
            <a:spLocks noGrp="1"/>
          </p:cNvSpPr>
          <p:nvPr>
            <p:ph type="body" idx="1"/>
          </p:nvPr>
        </p:nvSpPr>
        <p:spPr>
          <a:xfrm>
            <a:off x="606425" y="2193924"/>
            <a:ext cx="10979150" cy="4351338"/>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Tree>
    <p:extLst>
      <p:ext uri="{BB962C8B-B14F-4D97-AF65-F5344CB8AC3E}">
        <p14:creationId xmlns:p14="http://schemas.microsoft.com/office/powerpoint/2010/main" val="922927264"/>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1" r:id="rId3"/>
    <p:sldLayoutId id="2147483652" r:id="rId4"/>
    <p:sldLayoutId id="2147483650" r:id="rId5"/>
    <p:sldLayoutId id="2147483654" r:id="rId6"/>
    <p:sldLayoutId id="2147483664" r:id="rId7"/>
    <p:sldLayoutId id="2147483655" r:id="rId8"/>
    <p:sldLayoutId id="214748366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2" userDrawn="1">
          <p15:clr>
            <a:srgbClr val="F26B43"/>
          </p15:clr>
        </p15:guide>
        <p15:guide id="3" pos="729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9.xml"/><Relationship Id="rId1" Type="http://schemas.openxmlformats.org/officeDocument/2006/relationships/slideLayout" Target="../slideLayouts/slideLayout20.xml"/><Relationship Id="rId4" Type="http://schemas.openxmlformats.org/officeDocument/2006/relationships/image" Target="../media/image67.jp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24.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1.emf"/></Relationships>
</file>

<file path=ppt/slides/_rels/slide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image" Target="../media/image72.jpg"/></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20.xml"/><Relationship Id="rId4" Type="http://schemas.openxmlformats.org/officeDocument/2006/relationships/image" Target="../media/image74.jpg"/></Relationships>
</file>

<file path=ppt/slides/_rels/slide5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3.xml"/><Relationship Id="rId1" Type="http://schemas.openxmlformats.org/officeDocument/2006/relationships/slideLayout" Target="../slideLayouts/slideLayout23.xml"/><Relationship Id="rId6" Type="http://schemas.openxmlformats.org/officeDocument/2006/relationships/image" Target="../media/image1.emf"/><Relationship Id="rId5" Type="http://schemas.openxmlformats.org/officeDocument/2006/relationships/image" Target="../media/image3.sv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4.xml"/><Relationship Id="rId1" Type="http://schemas.openxmlformats.org/officeDocument/2006/relationships/slideLayout" Target="../slideLayouts/slideLayout20.xml"/><Relationship Id="rId4" Type="http://schemas.openxmlformats.org/officeDocument/2006/relationships/image" Target="../media/image77.jpg"/></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7.xml"/><Relationship Id="rId1" Type="http://schemas.openxmlformats.org/officeDocument/2006/relationships/slideLayout" Target="../slideLayouts/slideLayout20.xml"/><Relationship Id="rId5" Type="http://schemas.openxmlformats.org/officeDocument/2006/relationships/image" Target="../media/image82.jpeg"/><Relationship Id="rId4" Type="http://schemas.openxmlformats.org/officeDocument/2006/relationships/image" Target="../media/image81.jpeg"/></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20.xml"/><Relationship Id="rId4" Type="http://schemas.openxmlformats.org/officeDocument/2006/relationships/image" Target="../media/image86.jpeg"/></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1.xml"/><Relationship Id="rId1" Type="http://schemas.openxmlformats.org/officeDocument/2006/relationships/slideLayout" Target="../slideLayouts/slideLayout20.xml"/><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20.xml"/><Relationship Id="rId4" Type="http://schemas.openxmlformats.org/officeDocument/2006/relationships/image" Target="../media/image91.jpeg"/></Relationships>
</file>

<file path=ppt/slides/_rels/slide6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4.xml"/><Relationship Id="rId1" Type="http://schemas.openxmlformats.org/officeDocument/2006/relationships/slideLayout" Target="../slideLayouts/slideLayout20.xml"/><Relationship Id="rId4" Type="http://schemas.openxmlformats.org/officeDocument/2006/relationships/image" Target="../media/image93.jpeg"/></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Vogel, Eisvogel, draußen, Schnabel enthält.&#10;&#10;KI-generierte Inhalte können fehlerhaft sein.">
            <a:extLst>
              <a:ext uri="{FF2B5EF4-FFF2-40B4-BE49-F238E27FC236}">
                <a16:creationId xmlns:a16="http://schemas.microsoft.com/office/drawing/2014/main" id="{C5185DFE-47E8-3E72-0FEE-50A6B3BB12F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4" name="Titel 3">
            <a:extLst>
              <a:ext uri="{FF2B5EF4-FFF2-40B4-BE49-F238E27FC236}">
                <a16:creationId xmlns:a16="http://schemas.microsoft.com/office/drawing/2014/main" id="{BF2ACF36-1859-0330-9431-645D9DCC0E16}"/>
              </a:ext>
            </a:extLst>
          </p:cNvPr>
          <p:cNvSpPr>
            <a:spLocks noGrp="1"/>
          </p:cNvSpPr>
          <p:nvPr>
            <p:ph type="ctrTitle"/>
          </p:nvPr>
        </p:nvSpPr>
        <p:spPr>
          <a:xfrm>
            <a:off x="169965" y="565150"/>
            <a:ext cx="9337626" cy="1675843"/>
          </a:xfrm>
        </p:spPr>
        <p:txBody>
          <a:bodyPr/>
          <a:lstStyle/>
          <a:p>
            <a:pPr algn="ctr"/>
            <a:r>
              <a:rPr lang="fr-CH" b="1" noProof="0" dirty="0"/>
              <a:t>Martin-pêcheur d’Europe</a:t>
            </a:r>
            <a:br>
              <a:rPr lang="fr-CH" b="1" noProof="0" dirty="0"/>
            </a:br>
            <a:br>
              <a:rPr lang="fr-CH" sz="3200" b="1" noProof="0" dirty="0"/>
            </a:br>
            <a:r>
              <a:rPr lang="fr-CH" sz="3200" b="1" noProof="0" dirty="0"/>
              <a:t>Joyau de nos cours d’eau</a:t>
            </a:r>
            <a:endParaRPr lang="fr-CH" sz="3600" b="1" noProof="0" dirty="0"/>
          </a:p>
        </p:txBody>
      </p:sp>
      <p:sp>
        <p:nvSpPr>
          <p:cNvPr id="9" name="Textplatzhalter 8">
            <a:extLst>
              <a:ext uri="{FF2B5EF4-FFF2-40B4-BE49-F238E27FC236}">
                <a16:creationId xmlns:a16="http://schemas.microsoft.com/office/drawing/2014/main" id="{645EA842-A9AC-2633-B6BD-F8847BABC3D9}"/>
              </a:ext>
            </a:extLst>
          </p:cNvPr>
          <p:cNvSpPr>
            <a:spLocks noGrp="1"/>
          </p:cNvSpPr>
          <p:nvPr>
            <p:ph type="body" sz="quarter" idx="20"/>
          </p:nvPr>
        </p:nvSpPr>
        <p:spPr/>
        <p:txBody>
          <a:bodyPr/>
          <a:lstStyle/>
          <a:p>
            <a:endParaRPr lang="fr-CH" noProof="0" dirty="0"/>
          </a:p>
        </p:txBody>
      </p:sp>
      <p:sp>
        <p:nvSpPr>
          <p:cNvPr id="10" name="Textplatzhalter 9">
            <a:extLst>
              <a:ext uri="{FF2B5EF4-FFF2-40B4-BE49-F238E27FC236}">
                <a16:creationId xmlns:a16="http://schemas.microsoft.com/office/drawing/2014/main" id="{169CA3F6-053D-08CC-8FB0-F54C163C5568}"/>
              </a:ext>
            </a:extLst>
          </p:cNvPr>
          <p:cNvSpPr>
            <a:spLocks noGrp="1"/>
          </p:cNvSpPr>
          <p:nvPr>
            <p:ph type="body" sz="quarter" idx="21"/>
          </p:nvPr>
        </p:nvSpPr>
        <p:spPr/>
        <p:txBody>
          <a:bodyPr/>
          <a:lstStyle/>
          <a:p>
            <a:endParaRPr lang="fr-CH" noProof="0" dirty="0"/>
          </a:p>
        </p:txBody>
      </p:sp>
      <p:sp>
        <p:nvSpPr>
          <p:cNvPr id="2" name="Grafik 16">
            <a:extLst>
              <a:ext uri="{FF2B5EF4-FFF2-40B4-BE49-F238E27FC236}">
                <a16:creationId xmlns:a16="http://schemas.microsoft.com/office/drawing/2014/main" id="{532F37EC-6601-285D-0531-6E966B29D154}"/>
              </a:ext>
            </a:extLst>
          </p:cNvPr>
          <p:cNvSpPr>
            <a:spLocks noChangeAspect="1"/>
          </p:cNvSpPr>
          <p:nvPr/>
        </p:nvSpPr>
        <p:spPr>
          <a:xfrm rot="21000000">
            <a:off x="9669271" y="305973"/>
            <a:ext cx="2032330" cy="2039955"/>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solidFill>
          <a:ln w="9525" cap="flat">
            <a:noFill/>
            <a:prstDash val="solid"/>
            <a:miter/>
          </a:ln>
        </p:spPr>
        <p:txBody>
          <a:bodyPr rtlCol="0" anchor="ctr"/>
          <a:lstStyle/>
          <a:p>
            <a:pPr algn="ctr"/>
            <a:r>
              <a:rPr lang="fr-CH" sz="2000" b="1" noProof="0" dirty="0">
                <a:solidFill>
                  <a:schemeClr val="accent1"/>
                </a:solidFill>
                <a:latin typeface="+mj-lt"/>
              </a:rPr>
              <a:t>Oiseau de l’année 2026</a:t>
            </a:r>
          </a:p>
          <a:p>
            <a:pPr algn="ctr"/>
            <a:endParaRPr lang="fr-CH" sz="1200" b="1" noProof="0" dirty="0">
              <a:solidFill>
                <a:schemeClr val="accent1"/>
              </a:solidFill>
              <a:latin typeface="+mj-lt"/>
            </a:endParaRPr>
          </a:p>
          <a:p>
            <a:pPr algn="ctr"/>
            <a:r>
              <a:rPr lang="fr-CH" sz="2000" b="1" noProof="0" dirty="0">
                <a:solidFill>
                  <a:schemeClr val="accent1"/>
                </a:solidFill>
                <a:latin typeface="+mj-lt"/>
              </a:rPr>
              <a:t>BirdLife </a:t>
            </a:r>
            <a:br>
              <a:rPr lang="fr-CH" sz="2000" b="1" noProof="0" dirty="0">
                <a:solidFill>
                  <a:schemeClr val="accent1"/>
                </a:solidFill>
                <a:latin typeface="+mj-lt"/>
              </a:rPr>
            </a:br>
            <a:r>
              <a:rPr lang="fr-CH" sz="2000" b="1" noProof="0" dirty="0">
                <a:solidFill>
                  <a:schemeClr val="accent1"/>
                </a:solidFill>
                <a:latin typeface="+mj-lt"/>
              </a:rPr>
              <a:t>Suisse</a:t>
            </a:r>
          </a:p>
        </p:txBody>
      </p:sp>
      <p:sp>
        <p:nvSpPr>
          <p:cNvPr id="11" name="Inhaltsplatzhalter 2">
            <a:extLst>
              <a:ext uri="{FF2B5EF4-FFF2-40B4-BE49-F238E27FC236}">
                <a16:creationId xmlns:a16="http://schemas.microsoft.com/office/drawing/2014/main" id="{E7B80676-B2F2-3B21-2EA0-B23A415CB187}"/>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www.eisvogel.land</a:t>
            </a:r>
          </a:p>
        </p:txBody>
      </p:sp>
    </p:spTree>
    <p:extLst>
      <p:ext uri="{BB962C8B-B14F-4D97-AF65-F5344CB8AC3E}">
        <p14:creationId xmlns:p14="http://schemas.microsoft.com/office/powerpoint/2010/main" val="1535608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BEFAC96-5253-28AB-D02B-083BAD1ABE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89478" y="1525505"/>
            <a:ext cx="8413043" cy="5042161"/>
          </a:xfrm>
          <a:prstGeom prst="rect">
            <a:avLst/>
          </a:prstGeo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fr-CH" noProof="0" dirty="0"/>
              <a:t>Répartition des observations</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fr-CH" sz="1400" noProof="0" dirty="0"/>
              <a:t>Station ornithologique suisse, 2013-2016</a:t>
            </a:r>
          </a:p>
        </p:txBody>
      </p:sp>
    </p:spTree>
    <p:extLst>
      <p:ext uri="{BB962C8B-B14F-4D97-AF65-F5344CB8AC3E}">
        <p14:creationId xmlns:p14="http://schemas.microsoft.com/office/powerpoint/2010/main" val="137140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fr-CH" noProof="0" dirty="0"/>
              <a:t>Distribution</a:t>
            </a:r>
          </a:p>
        </p:txBody>
      </p:sp>
      <p:pic>
        <p:nvPicPr>
          <p:cNvPr id="4" name="Grafik 3" descr="Ein Bild, das Karte, Text, Visualisierung enthält.&#10;&#10;KI-generierte Inhalte können fehlerhaft sein.">
            <a:extLst>
              <a:ext uri="{FF2B5EF4-FFF2-40B4-BE49-F238E27FC236}">
                <a16:creationId xmlns:a16="http://schemas.microsoft.com/office/drawing/2014/main" id="{57CACCE7-121D-E6B6-1397-C0C20FA825C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758950"/>
            <a:ext cx="12192000" cy="5099050"/>
          </a:xfrm>
          <a:prstGeom prst="rect">
            <a:avLst/>
          </a:prstGeom>
        </p:spPr>
      </p:pic>
      <p:sp>
        <p:nvSpPr>
          <p:cNvPr id="8" name="Inhaltsplatzhalter 2">
            <a:extLst>
              <a:ext uri="{FF2B5EF4-FFF2-40B4-BE49-F238E27FC236}">
                <a16:creationId xmlns:a16="http://schemas.microsoft.com/office/drawing/2014/main" id="{35B33B9D-D6EF-233E-475D-5838210D7D6E}"/>
              </a:ext>
            </a:extLst>
          </p:cNvPr>
          <p:cNvSpPr>
            <a:spLocks noGrp="1"/>
          </p:cNvSpPr>
          <p:nvPr>
            <p:ph idx="1"/>
          </p:nvPr>
        </p:nvSpPr>
        <p:spPr>
          <a:xfrm>
            <a:off x="106695" y="6643261"/>
            <a:ext cx="4103564" cy="213776"/>
          </a:xfrm>
        </p:spPr>
        <p:txBody>
          <a:bodyPr wrap="square">
            <a:spAutoFit/>
          </a:bodyPr>
          <a:lstStyle/>
          <a:p>
            <a:r>
              <a:rPr lang="fr-CH" sz="1400" noProof="0" dirty="0"/>
              <a:t>Reprises d’oiseaux bagués, migrationatlas.org</a:t>
            </a:r>
          </a:p>
        </p:txBody>
      </p:sp>
      <p:pic>
        <p:nvPicPr>
          <p:cNvPr id="12" name="Grafik 11" descr="Ein Bild, das Reihe, Diagramm, Screenshot, parallel enthält.&#10;&#10;KI-generierte Inhalte können fehlerhaft sein.">
            <a:extLst>
              <a:ext uri="{FF2B5EF4-FFF2-40B4-BE49-F238E27FC236}">
                <a16:creationId xmlns:a16="http://schemas.microsoft.com/office/drawing/2014/main" id="{DB22356E-D3E9-C34A-8C8E-C06B22A194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463" y="205074"/>
            <a:ext cx="8150021" cy="3223926"/>
          </a:xfrm>
          <a:prstGeom prst="rect">
            <a:avLst/>
          </a:prstGeom>
          <a:ln>
            <a:solidFill>
              <a:schemeClr val="tx1"/>
            </a:solidFill>
          </a:ln>
        </p:spPr>
      </p:pic>
    </p:spTree>
    <p:extLst>
      <p:ext uri="{BB962C8B-B14F-4D97-AF65-F5344CB8AC3E}">
        <p14:creationId xmlns:p14="http://schemas.microsoft.com/office/powerpoint/2010/main" val="325074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arte enthält.&#10;&#10;KI-generierte Inhalte können fehlerhaft sein.">
            <a:extLst>
              <a:ext uri="{FF2B5EF4-FFF2-40B4-BE49-F238E27FC236}">
                <a16:creationId xmlns:a16="http://schemas.microsoft.com/office/drawing/2014/main" id="{C93A5886-EF7A-0EFE-9B5F-CEFCCDC3078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273300" y="1"/>
            <a:ext cx="8204200" cy="6858000"/>
          </a:xfrm>
          <a:prstGeom prst="rect">
            <a:avLst/>
          </a:prstGeo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fr-CH" noProof="0" dirty="0"/>
              <a:t>Distribution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4" y="6567666"/>
            <a:ext cx="3978101" cy="213776"/>
          </a:xfrm>
        </p:spPr>
        <p:txBody>
          <a:bodyPr wrap="square">
            <a:spAutoFit/>
          </a:bodyPr>
          <a:lstStyle/>
          <a:p>
            <a:r>
              <a:rPr lang="fr-CH" sz="1400" noProof="0" dirty="0"/>
              <a:t>Station ornithologique suisse, 2000 à aujourd’hui</a:t>
            </a:r>
          </a:p>
        </p:txBody>
      </p:sp>
      <p:sp>
        <p:nvSpPr>
          <p:cNvPr id="5" name="Textfeld 4">
            <a:extLst>
              <a:ext uri="{FF2B5EF4-FFF2-40B4-BE49-F238E27FC236}">
                <a16:creationId xmlns:a16="http://schemas.microsoft.com/office/drawing/2014/main" id="{2A8B63F5-698D-7242-E1B6-BB20BD2A851B}"/>
              </a:ext>
            </a:extLst>
          </p:cNvPr>
          <p:cNvSpPr txBox="1"/>
          <p:nvPr/>
        </p:nvSpPr>
        <p:spPr>
          <a:xfrm>
            <a:off x="606425" y="1758950"/>
            <a:ext cx="2424874" cy="2552970"/>
          </a:xfrm>
          <a:prstGeom prst="rect">
            <a:avLst/>
          </a:prstGeom>
          <a:solidFill>
            <a:schemeClr val="bg1">
              <a:alpha val="80000"/>
            </a:schemeClr>
          </a:solidFill>
        </p:spPr>
        <p:txBody>
          <a:bodyPr wrap="square" lIns="0" tIns="144000" rIns="144000" bIns="144000" rtlCol="0">
            <a:spAutoFit/>
          </a:bodyPr>
          <a:lstStyle/>
          <a:p>
            <a:pPr algn="l"/>
            <a:r>
              <a:rPr lang="fr-CH" sz="2100" dirty="0"/>
              <a:t>M</a:t>
            </a:r>
            <a:r>
              <a:rPr lang="fr-CH" sz="2100" noProof="0" dirty="0" err="1"/>
              <a:t>artin-pêcheur</a:t>
            </a:r>
            <a:r>
              <a:rPr lang="fr-CH" sz="2100" noProof="0" dirty="0"/>
              <a:t> distribution </a:t>
            </a:r>
          </a:p>
          <a:p>
            <a:pPr algn="l"/>
            <a:r>
              <a:rPr lang="fr-CH" sz="2100" noProof="0" dirty="0"/>
              <a:t>hivernale</a:t>
            </a:r>
          </a:p>
          <a:p>
            <a:pPr algn="l"/>
            <a:endParaRPr lang="fr-CH" sz="2100" noProof="0" dirty="0"/>
          </a:p>
          <a:p>
            <a:pPr algn="l"/>
            <a:r>
              <a:rPr lang="fr-CH" sz="2100" noProof="0" dirty="0"/>
              <a:t>Particularité : </a:t>
            </a:r>
            <a:br>
              <a:rPr lang="fr-CH" sz="2100" noProof="0" dirty="0"/>
            </a:br>
            <a:r>
              <a:rPr lang="fr-CH" sz="2100" noProof="0" dirty="0"/>
              <a:t>Haute-Engadine !</a:t>
            </a:r>
            <a:br>
              <a:rPr lang="fr-CH" sz="2100" noProof="0" dirty="0"/>
            </a:br>
            <a:r>
              <a:rPr lang="fr-CH" sz="2100" noProof="0" dirty="0"/>
              <a:t>1700 à 1800 m</a:t>
            </a:r>
          </a:p>
        </p:txBody>
      </p:sp>
      <p:sp>
        <p:nvSpPr>
          <p:cNvPr id="4" name="Oval 3">
            <a:extLst>
              <a:ext uri="{FF2B5EF4-FFF2-40B4-BE49-F238E27FC236}">
                <a16:creationId xmlns:a16="http://schemas.microsoft.com/office/drawing/2014/main" id="{00DB2320-1AF0-7073-1E56-02B1FAF19BC1}"/>
              </a:ext>
            </a:extLst>
          </p:cNvPr>
          <p:cNvSpPr/>
          <p:nvPr/>
        </p:nvSpPr>
        <p:spPr>
          <a:xfrm>
            <a:off x="8537946" y="3912781"/>
            <a:ext cx="1212111" cy="1148317"/>
          </a:xfrm>
          <a:prstGeom prst="ellipse">
            <a:avLst/>
          </a:prstGeom>
          <a:noFill/>
          <a:ln w="444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noProof="0" dirty="0"/>
          </a:p>
        </p:txBody>
      </p:sp>
      <p:pic>
        <p:nvPicPr>
          <p:cNvPr id="6" name="Grafik 5" descr="Ein Bild, das Karte, Diagramm, Text enthält.&#10;&#10;KI-generierte Inhalte können fehlerhaft sein.">
            <a:extLst>
              <a:ext uri="{FF2B5EF4-FFF2-40B4-BE49-F238E27FC236}">
                <a16:creationId xmlns:a16="http://schemas.microsoft.com/office/drawing/2014/main" id="{3DAE3DFA-8981-0B9C-4F59-D03482FC6239}"/>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a:xfrm>
            <a:off x="8978692" y="0"/>
            <a:ext cx="3197585" cy="2668772"/>
          </a:xfrm>
          <a:prstGeom prst="rect">
            <a:avLst/>
          </a:prstGeom>
        </p:spPr>
      </p:pic>
      <p:sp>
        <p:nvSpPr>
          <p:cNvPr id="7" name="Textfeld 6">
            <a:extLst>
              <a:ext uri="{FF2B5EF4-FFF2-40B4-BE49-F238E27FC236}">
                <a16:creationId xmlns:a16="http://schemas.microsoft.com/office/drawing/2014/main" id="{D90B37AF-7D5E-E4AA-B2B9-E8001135A5A7}"/>
              </a:ext>
            </a:extLst>
          </p:cNvPr>
          <p:cNvSpPr txBox="1"/>
          <p:nvPr/>
        </p:nvSpPr>
        <p:spPr>
          <a:xfrm>
            <a:off x="10010288" y="191385"/>
            <a:ext cx="930236" cy="506256"/>
          </a:xfrm>
          <a:prstGeom prst="rect">
            <a:avLst/>
          </a:prstGeom>
          <a:noFill/>
        </p:spPr>
        <p:txBody>
          <a:bodyPr wrap="none" lIns="0" tIns="144000" rIns="144000" bIns="144000" rtlCol="0">
            <a:spAutoFit/>
          </a:bodyPr>
          <a:lstStyle/>
          <a:p>
            <a:r>
              <a:rPr lang="fr-CH" sz="1400" noProof="0" dirty="0"/>
              <a:t>Territoires</a:t>
            </a:r>
          </a:p>
        </p:txBody>
      </p:sp>
    </p:spTree>
    <p:extLst>
      <p:ext uri="{BB962C8B-B14F-4D97-AF65-F5344CB8AC3E}">
        <p14:creationId xmlns:p14="http://schemas.microsoft.com/office/powerpoint/2010/main" val="8667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Vogel, Eisvogel, Wildleben, draußen enthält.&#10;&#10;KI-generierte Inhalte können fehlerhaft sein.">
            <a:extLst>
              <a:ext uri="{FF2B5EF4-FFF2-40B4-BE49-F238E27FC236}">
                <a16:creationId xmlns:a16="http://schemas.microsoft.com/office/drawing/2014/main" id="{D78499B0-D762-B4FC-68DA-8C0A652E873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80138" y="0"/>
            <a:ext cx="6011862" cy="6858000"/>
          </a:xfrm>
          <a:prstGeom prst="rect">
            <a:avLst/>
          </a:prstGeom>
        </p:spPr>
      </p:pic>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p:txBody>
          <a:bodyPr/>
          <a:lstStyle/>
          <a:p>
            <a:r>
              <a:rPr lang="fr-CH" noProof="0" dirty="0"/>
              <a:t>Martin-pêcheur d’Europe</a:t>
            </a:r>
          </a:p>
        </p:txBody>
      </p:sp>
      <p:sp>
        <p:nvSpPr>
          <p:cNvPr id="5" name="Inhaltsplatzhalter 4">
            <a:extLst>
              <a:ext uri="{FF2B5EF4-FFF2-40B4-BE49-F238E27FC236}">
                <a16:creationId xmlns:a16="http://schemas.microsoft.com/office/drawing/2014/main" id="{787D269A-7148-5EE4-23E3-6D061D98DBF2}"/>
              </a:ext>
            </a:extLst>
          </p:cNvPr>
          <p:cNvSpPr>
            <a:spLocks noGrp="1"/>
          </p:cNvSpPr>
          <p:nvPr>
            <p:ph idx="1"/>
          </p:nvPr>
        </p:nvSpPr>
        <p:spPr>
          <a:xfrm>
            <a:off x="606425" y="2159794"/>
            <a:ext cx="5489575" cy="4362386"/>
          </a:xfrm>
        </p:spPr>
        <p:txBody>
          <a:bodyPr/>
          <a:lstStyle/>
          <a:p>
            <a:r>
              <a:rPr lang="fr-CH" i="1" noProof="0" dirty="0" err="1"/>
              <a:t>Alcedo</a:t>
            </a:r>
            <a:r>
              <a:rPr lang="fr-CH" i="1" noProof="0" dirty="0"/>
              <a:t> </a:t>
            </a:r>
            <a:r>
              <a:rPr lang="fr-CH" i="1" noProof="0" dirty="0" err="1"/>
              <a:t>atthis</a:t>
            </a:r>
            <a:endParaRPr lang="fr-CH" i="1" noProof="0" dirty="0"/>
          </a:p>
          <a:p>
            <a:endParaRPr lang="fr-CH" sz="700" noProof="0" dirty="0"/>
          </a:p>
          <a:p>
            <a:r>
              <a:rPr lang="fr-CH" noProof="0" dirty="0"/>
              <a:t>    grec		</a:t>
            </a:r>
            <a:r>
              <a:rPr lang="fr-CH" i="1" noProof="0" dirty="0" err="1"/>
              <a:t>alkyon</a:t>
            </a:r>
            <a:r>
              <a:rPr lang="fr-CH" noProof="0" dirty="0"/>
              <a:t> = Martin-pêcheur</a:t>
            </a:r>
          </a:p>
          <a:p>
            <a:endParaRPr lang="fr-CH" sz="700" noProof="0" dirty="0"/>
          </a:p>
          <a:p>
            <a:r>
              <a:rPr lang="fr-CH" noProof="0" dirty="0"/>
              <a:t>    		</a:t>
            </a:r>
            <a:r>
              <a:rPr lang="fr-CH" noProof="0" dirty="0" err="1"/>
              <a:t>Atthis</a:t>
            </a:r>
            <a:r>
              <a:rPr lang="fr-CH" noProof="0" dirty="0"/>
              <a:t> était la fille de		</a:t>
            </a:r>
          </a:p>
          <a:p>
            <a:r>
              <a:rPr lang="fr-CH" noProof="0" dirty="0"/>
              <a:t>		</a:t>
            </a:r>
            <a:r>
              <a:rPr lang="fr-CH" noProof="0" dirty="0" err="1"/>
              <a:t>Cranaos</a:t>
            </a:r>
            <a:r>
              <a:rPr lang="fr-CH" noProof="0" dirty="0"/>
              <a:t>, roi légendaire </a:t>
            </a:r>
          </a:p>
          <a:p>
            <a:r>
              <a:rPr lang="fr-CH" noProof="0" dirty="0"/>
              <a:t>		d’Athènes</a:t>
            </a:r>
          </a:p>
          <a:p>
            <a:endParaRPr lang="fr-CH" noProof="0" dirty="0"/>
          </a:p>
          <a:p>
            <a:endParaRPr lang="fr-CH" noProof="0" dirty="0"/>
          </a:p>
          <a:p>
            <a:endParaRPr lang="fr-CH" noProof="0" dirty="0"/>
          </a:p>
          <a:p>
            <a:endParaRPr lang="fr-CH" noProof="0" dirty="0"/>
          </a:p>
          <a:p>
            <a:endParaRPr lang="fr-CH" noProof="0" dirty="0"/>
          </a:p>
        </p:txBody>
      </p:sp>
      <p:sp>
        <p:nvSpPr>
          <p:cNvPr id="24" name="Textplatzhalter 23">
            <a:extLst>
              <a:ext uri="{FF2B5EF4-FFF2-40B4-BE49-F238E27FC236}">
                <a16:creationId xmlns:a16="http://schemas.microsoft.com/office/drawing/2014/main" id="{29DF58EB-553A-F2E5-FF4E-AEFEFBD6578A}"/>
              </a:ext>
            </a:extLst>
          </p:cNvPr>
          <p:cNvSpPr>
            <a:spLocks noGrp="1"/>
          </p:cNvSpPr>
          <p:nvPr>
            <p:ph type="body" sz="quarter" idx="20"/>
          </p:nvPr>
        </p:nvSpPr>
        <p:spPr/>
        <p:txBody>
          <a:bodyPr/>
          <a:lstStyle/>
          <a:p>
            <a:endParaRPr lang="fr-CH" noProof="0" dirty="0"/>
          </a:p>
        </p:txBody>
      </p:sp>
      <p:sp>
        <p:nvSpPr>
          <p:cNvPr id="25" name="Textplatzhalter 24">
            <a:extLst>
              <a:ext uri="{FF2B5EF4-FFF2-40B4-BE49-F238E27FC236}">
                <a16:creationId xmlns:a16="http://schemas.microsoft.com/office/drawing/2014/main" id="{1DF2B528-4821-C80D-676A-D09A27419487}"/>
              </a:ext>
            </a:extLst>
          </p:cNvPr>
          <p:cNvSpPr>
            <a:spLocks noGrp="1"/>
          </p:cNvSpPr>
          <p:nvPr>
            <p:ph type="body" sz="quarter" idx="21"/>
          </p:nvPr>
        </p:nvSpPr>
        <p:spPr/>
        <p:txBody>
          <a:bodyPr/>
          <a:lstStyle/>
          <a:p>
            <a:endParaRPr lang="fr-CH" noProof="0" dirty="0"/>
          </a:p>
        </p:txBody>
      </p:sp>
      <p:sp>
        <p:nvSpPr>
          <p:cNvPr id="33" name="Inhaltsplatzhalter 2">
            <a:extLst>
              <a:ext uri="{FF2B5EF4-FFF2-40B4-BE49-F238E27FC236}">
                <a16:creationId xmlns:a16="http://schemas.microsoft.com/office/drawing/2014/main" id="{C34DC827-829B-523B-AB59-940D08503385}"/>
              </a:ext>
            </a:extLst>
          </p:cNvPr>
          <p:cNvSpPr txBox="1">
            <a:spLocks/>
          </p:cNvSpPr>
          <p:nvPr/>
        </p:nvSpPr>
        <p:spPr>
          <a:xfrm>
            <a:off x="6180138"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t>Michael Gerber</a:t>
            </a:r>
          </a:p>
        </p:txBody>
      </p:sp>
    </p:spTree>
    <p:extLst>
      <p:ext uri="{BB962C8B-B14F-4D97-AF65-F5344CB8AC3E}">
        <p14:creationId xmlns:p14="http://schemas.microsoft.com/office/powerpoint/2010/main" val="1830780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Vogel, Eisvogel, Wildleben, draußen enthält.&#10;&#10;KI-generierte Inhalte können fehlerhaft sein.">
            <a:extLst>
              <a:ext uri="{FF2B5EF4-FFF2-40B4-BE49-F238E27FC236}">
                <a16:creationId xmlns:a16="http://schemas.microsoft.com/office/drawing/2014/main" id="{D78499B0-D762-B4FC-68DA-8C0A652E873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80138" y="0"/>
            <a:ext cx="6011862" cy="6858000"/>
          </a:xfrm>
          <a:prstGeom prst="rect">
            <a:avLst/>
          </a:prstGeom>
        </p:spPr>
      </p:pic>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p:txBody>
          <a:bodyPr/>
          <a:lstStyle/>
          <a:p>
            <a:r>
              <a:rPr lang="fr-CH" noProof="0" dirty="0"/>
              <a:t>Martin-pêcheur d’Europe</a:t>
            </a:r>
          </a:p>
        </p:txBody>
      </p:sp>
      <p:sp>
        <p:nvSpPr>
          <p:cNvPr id="5" name="Inhaltsplatzhalter 4">
            <a:extLst>
              <a:ext uri="{FF2B5EF4-FFF2-40B4-BE49-F238E27FC236}">
                <a16:creationId xmlns:a16="http://schemas.microsoft.com/office/drawing/2014/main" id="{787D269A-7148-5EE4-23E3-6D061D98DBF2}"/>
              </a:ext>
            </a:extLst>
          </p:cNvPr>
          <p:cNvSpPr>
            <a:spLocks noGrp="1"/>
          </p:cNvSpPr>
          <p:nvPr>
            <p:ph idx="1"/>
          </p:nvPr>
        </p:nvSpPr>
        <p:spPr/>
        <p:txBody>
          <a:bodyPr/>
          <a:lstStyle/>
          <a:p>
            <a:r>
              <a:rPr lang="fr-CH" noProof="0" dirty="0"/>
              <a:t>Longueur : 16 à 18 cm</a:t>
            </a:r>
          </a:p>
          <a:p>
            <a:endParaRPr lang="fr-CH" noProof="0" dirty="0"/>
          </a:p>
          <a:p>
            <a:r>
              <a:rPr lang="fr-CH" noProof="0" dirty="0"/>
              <a:t>Poids : 40 à 45 g</a:t>
            </a:r>
          </a:p>
          <a:p>
            <a:endParaRPr lang="fr-CH" noProof="0" dirty="0"/>
          </a:p>
          <a:p>
            <a:r>
              <a:rPr lang="fr-CH" noProof="0" dirty="0"/>
              <a:t>Différentiation mâle / femelle grâce à la couleur de la mandibule inférieure :</a:t>
            </a:r>
          </a:p>
          <a:p>
            <a:pPr marL="342900" indent="-342900">
              <a:buFont typeface="Arial" panose="020B0604020202020204" pitchFamily="34" charset="0"/>
              <a:buChar char="•"/>
            </a:pPr>
            <a:r>
              <a:rPr lang="fr-CH" noProof="0" dirty="0"/>
              <a:t>Mâle : entièrement noire</a:t>
            </a:r>
          </a:p>
          <a:p>
            <a:pPr marL="342900" indent="-342900">
              <a:buFont typeface="Arial" panose="020B0604020202020204" pitchFamily="34" charset="0"/>
              <a:buChar char="•"/>
            </a:pPr>
            <a:r>
              <a:rPr lang="fr-CH" noProof="0" dirty="0"/>
              <a:t>Femelle : base orange, pointe noire</a:t>
            </a:r>
          </a:p>
          <a:p>
            <a:endParaRPr lang="fr-CH" noProof="0" dirty="0"/>
          </a:p>
          <a:p>
            <a:endParaRPr lang="fr-CH" noProof="0" dirty="0"/>
          </a:p>
          <a:p>
            <a:endParaRPr lang="fr-CH" noProof="0" dirty="0"/>
          </a:p>
        </p:txBody>
      </p:sp>
      <p:sp>
        <p:nvSpPr>
          <p:cNvPr id="7" name="Textplatzhalter 6">
            <a:extLst>
              <a:ext uri="{FF2B5EF4-FFF2-40B4-BE49-F238E27FC236}">
                <a16:creationId xmlns:a16="http://schemas.microsoft.com/office/drawing/2014/main" id="{8EB35212-63D9-7B43-5422-C049B222ABA0}"/>
              </a:ext>
            </a:extLst>
          </p:cNvPr>
          <p:cNvSpPr>
            <a:spLocks noGrp="1"/>
          </p:cNvSpPr>
          <p:nvPr>
            <p:ph type="body" sz="quarter" idx="20"/>
          </p:nvPr>
        </p:nvSpPr>
        <p:spPr/>
        <p:txBody>
          <a:bodyPr/>
          <a:lstStyle/>
          <a:p>
            <a:endParaRPr lang="fr-CH" noProof="0" dirty="0"/>
          </a:p>
        </p:txBody>
      </p:sp>
      <p:sp>
        <p:nvSpPr>
          <p:cNvPr id="8" name="Textplatzhalter 7">
            <a:extLst>
              <a:ext uri="{FF2B5EF4-FFF2-40B4-BE49-F238E27FC236}">
                <a16:creationId xmlns:a16="http://schemas.microsoft.com/office/drawing/2014/main" id="{EA5AEA77-B1C3-43D4-3D78-5BCDCF0B0D4A}"/>
              </a:ext>
            </a:extLst>
          </p:cNvPr>
          <p:cNvSpPr>
            <a:spLocks noGrp="1"/>
          </p:cNvSpPr>
          <p:nvPr>
            <p:ph type="body" sz="quarter" idx="21"/>
          </p:nvPr>
        </p:nvSpPr>
        <p:spPr/>
        <p:txBody>
          <a:bodyPr/>
          <a:lstStyle/>
          <a:p>
            <a:endParaRPr lang="fr-CH" noProof="0" dirty="0"/>
          </a:p>
        </p:txBody>
      </p:sp>
      <p:sp>
        <p:nvSpPr>
          <p:cNvPr id="2" name="Inhaltsplatzhalter 2">
            <a:extLst>
              <a:ext uri="{FF2B5EF4-FFF2-40B4-BE49-F238E27FC236}">
                <a16:creationId xmlns:a16="http://schemas.microsoft.com/office/drawing/2014/main" id="{F3A5303B-68E4-06A2-AB93-2699B1590032}"/>
              </a:ext>
            </a:extLst>
          </p:cNvPr>
          <p:cNvSpPr txBox="1">
            <a:spLocks/>
          </p:cNvSpPr>
          <p:nvPr/>
        </p:nvSpPr>
        <p:spPr>
          <a:xfrm>
            <a:off x="6180138"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t>Michael Gerber</a:t>
            </a:r>
          </a:p>
        </p:txBody>
      </p:sp>
    </p:spTree>
    <p:extLst>
      <p:ext uri="{BB962C8B-B14F-4D97-AF65-F5344CB8AC3E}">
        <p14:creationId xmlns:p14="http://schemas.microsoft.com/office/powerpoint/2010/main" val="4129858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Vogel, Eisvogel, draußen, Wildleben enthält.&#10;&#10;KI-generierte Inhalte können fehlerhaft sein.">
            <a:extLst>
              <a:ext uri="{FF2B5EF4-FFF2-40B4-BE49-F238E27FC236}">
                <a16:creationId xmlns:a16="http://schemas.microsoft.com/office/drawing/2014/main" id="{6D4AE412-CA7F-6CD6-E878-474520CB859C}"/>
              </a:ext>
            </a:extLst>
          </p:cNvPr>
          <p:cNvPicPr>
            <a:picLocks noChangeAspect="1"/>
          </p:cNvPicPr>
          <p:nvPr/>
        </p:nvPicPr>
        <p:blipFill>
          <a:blip r:embed="rId3" cstate="screen">
            <a:extLst>
              <a:ext uri="{28A0092B-C50C-407E-A947-70E740481C1C}">
                <a14:useLocalDpi xmlns:a14="http://schemas.microsoft.com/office/drawing/2010/main"/>
              </a:ext>
            </a:extLst>
          </a:blip>
          <a:srcRect l="-6648"/>
          <a:stretch>
            <a:fillRect/>
          </a:stretch>
        </p:blipFill>
        <p:spPr>
          <a:xfrm flipH="1">
            <a:off x="-5787" y="0"/>
            <a:ext cx="6869574" cy="6858000"/>
          </a:xfrm>
          <a:prstGeom prst="rect">
            <a:avLst/>
          </a:prstGeom>
        </p:spPr>
      </p:pic>
      <p:pic>
        <p:nvPicPr>
          <p:cNvPr id="3" name="Grafik 2" descr="Ein Bild, das Vogel, Eisvogel, Wildleben, draußen enthält.&#10;&#10;KI-generierte Inhalte können fehlerhaft sein.">
            <a:extLst>
              <a:ext uri="{FF2B5EF4-FFF2-40B4-BE49-F238E27FC236}">
                <a16:creationId xmlns:a16="http://schemas.microsoft.com/office/drawing/2014/main" id="{D78499B0-D762-B4FC-68DA-8C0A652E873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180138" y="0"/>
            <a:ext cx="6011862" cy="6858000"/>
          </a:xfrm>
          <a:prstGeom prst="rect">
            <a:avLst/>
          </a:prstGeom>
        </p:spPr>
      </p:pic>
      <p:sp>
        <p:nvSpPr>
          <p:cNvPr id="7" name="Textplatzhalter 6">
            <a:extLst>
              <a:ext uri="{FF2B5EF4-FFF2-40B4-BE49-F238E27FC236}">
                <a16:creationId xmlns:a16="http://schemas.microsoft.com/office/drawing/2014/main" id="{8EB35212-63D9-7B43-5422-C049B222ABA0}"/>
              </a:ext>
            </a:extLst>
          </p:cNvPr>
          <p:cNvSpPr>
            <a:spLocks noGrp="1"/>
          </p:cNvSpPr>
          <p:nvPr>
            <p:ph type="body" sz="quarter" idx="20"/>
          </p:nvPr>
        </p:nvSpPr>
        <p:spPr/>
        <p:txBody>
          <a:bodyPr/>
          <a:lstStyle/>
          <a:p>
            <a:endParaRPr lang="fr-CH" noProof="0" dirty="0"/>
          </a:p>
        </p:txBody>
      </p:sp>
      <p:sp>
        <p:nvSpPr>
          <p:cNvPr id="8" name="Textplatzhalter 7">
            <a:extLst>
              <a:ext uri="{FF2B5EF4-FFF2-40B4-BE49-F238E27FC236}">
                <a16:creationId xmlns:a16="http://schemas.microsoft.com/office/drawing/2014/main" id="{EA5AEA77-B1C3-43D4-3D78-5BCDCF0B0D4A}"/>
              </a:ext>
            </a:extLst>
          </p:cNvPr>
          <p:cNvSpPr>
            <a:spLocks noGrp="1"/>
          </p:cNvSpPr>
          <p:nvPr>
            <p:ph type="body" sz="quarter" idx="21"/>
          </p:nvPr>
        </p:nvSpPr>
        <p:spPr/>
        <p:txBody>
          <a:bodyPr/>
          <a:lstStyle/>
          <a:p>
            <a:endParaRPr lang="fr-CH" noProof="0" dirty="0"/>
          </a:p>
        </p:txBody>
      </p:sp>
      <p:sp>
        <p:nvSpPr>
          <p:cNvPr id="13" name="Inhaltsplatzhalter 4">
            <a:extLst>
              <a:ext uri="{FF2B5EF4-FFF2-40B4-BE49-F238E27FC236}">
                <a16:creationId xmlns:a16="http://schemas.microsoft.com/office/drawing/2014/main" id="{3B23B104-863C-8DD4-81C0-98AACA9765ED}"/>
              </a:ext>
            </a:extLst>
          </p:cNvPr>
          <p:cNvSpPr>
            <a:spLocks noGrp="1"/>
          </p:cNvSpPr>
          <p:nvPr>
            <p:ph idx="1"/>
          </p:nvPr>
        </p:nvSpPr>
        <p:spPr>
          <a:xfrm>
            <a:off x="2313943" y="238396"/>
            <a:ext cx="1546466" cy="490809"/>
          </a:xfrm>
        </p:spPr>
        <p:txBody>
          <a:bodyPr/>
          <a:lstStyle/>
          <a:p>
            <a:pPr algn="ctr"/>
            <a:r>
              <a:rPr lang="fr-CH" noProof="0" dirty="0">
                <a:solidFill>
                  <a:schemeClr val="bg1"/>
                </a:solidFill>
              </a:rPr>
              <a:t>Femelle</a:t>
            </a:r>
          </a:p>
        </p:txBody>
      </p:sp>
      <p:sp>
        <p:nvSpPr>
          <p:cNvPr id="14" name="Inhaltsplatzhalter 4">
            <a:extLst>
              <a:ext uri="{FF2B5EF4-FFF2-40B4-BE49-F238E27FC236}">
                <a16:creationId xmlns:a16="http://schemas.microsoft.com/office/drawing/2014/main" id="{9C61100E-22D2-6C63-6F72-E60A825CBC18}"/>
              </a:ext>
            </a:extLst>
          </p:cNvPr>
          <p:cNvSpPr txBox="1">
            <a:spLocks/>
          </p:cNvSpPr>
          <p:nvPr/>
        </p:nvSpPr>
        <p:spPr>
          <a:xfrm>
            <a:off x="8410283" y="238396"/>
            <a:ext cx="1546466" cy="490809"/>
          </a:xfrm>
          <a:prstGeom prst="rect">
            <a:avLst/>
          </a:prstGeom>
        </p:spPr>
        <p:txBody>
          <a:bodyPr vert="horz" lIns="0" tIns="0" rIns="0" bIns="0" rtlCol="0">
            <a:no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r>
              <a:rPr lang="fr-CH" noProof="0" dirty="0">
                <a:solidFill>
                  <a:schemeClr val="bg1"/>
                </a:solidFill>
              </a:rPr>
              <a:t>Mâle</a:t>
            </a:r>
          </a:p>
        </p:txBody>
      </p:sp>
      <p:sp>
        <p:nvSpPr>
          <p:cNvPr id="2" name="Inhaltsplatzhalter 2">
            <a:extLst>
              <a:ext uri="{FF2B5EF4-FFF2-40B4-BE49-F238E27FC236}">
                <a16:creationId xmlns:a16="http://schemas.microsoft.com/office/drawing/2014/main" id="{83FEB730-C844-EAF3-520A-D52E12BF43D6}"/>
              </a:ext>
            </a:extLst>
          </p:cNvPr>
          <p:cNvSpPr txBox="1">
            <a:spLocks/>
          </p:cNvSpPr>
          <p:nvPr/>
        </p:nvSpPr>
        <p:spPr>
          <a:xfrm>
            <a:off x="6180138"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t>Michael Gerber</a:t>
            </a:r>
          </a:p>
        </p:txBody>
      </p:sp>
    </p:spTree>
    <p:extLst>
      <p:ext uri="{BB962C8B-B14F-4D97-AF65-F5344CB8AC3E}">
        <p14:creationId xmlns:p14="http://schemas.microsoft.com/office/powerpoint/2010/main" val="1410362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descr="Ein Bild, das Vogel, Eisvogel, draußen, Schnabel enthält.&#10;&#10;KI-generierte Inhalte können fehlerhaft sein.">
            <a:extLst>
              <a:ext uri="{FF2B5EF4-FFF2-40B4-BE49-F238E27FC236}">
                <a16:creationId xmlns:a16="http://schemas.microsoft.com/office/drawing/2014/main" id="{A6CED734-3E68-6926-FAE6-7FFC6FB8E7C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7" name="Textplatzhalter 6">
            <a:extLst>
              <a:ext uri="{FF2B5EF4-FFF2-40B4-BE49-F238E27FC236}">
                <a16:creationId xmlns:a16="http://schemas.microsoft.com/office/drawing/2014/main" id="{8EB35212-63D9-7B43-5422-C049B222ABA0}"/>
              </a:ext>
            </a:extLst>
          </p:cNvPr>
          <p:cNvSpPr>
            <a:spLocks noGrp="1"/>
          </p:cNvSpPr>
          <p:nvPr>
            <p:ph type="body" sz="quarter" idx="20"/>
          </p:nvPr>
        </p:nvSpPr>
        <p:spPr/>
        <p:txBody>
          <a:bodyPr/>
          <a:lstStyle/>
          <a:p>
            <a:endParaRPr lang="fr-CH" noProof="0" dirty="0"/>
          </a:p>
        </p:txBody>
      </p:sp>
      <p:sp>
        <p:nvSpPr>
          <p:cNvPr id="8" name="Textplatzhalter 7">
            <a:extLst>
              <a:ext uri="{FF2B5EF4-FFF2-40B4-BE49-F238E27FC236}">
                <a16:creationId xmlns:a16="http://schemas.microsoft.com/office/drawing/2014/main" id="{EA5AEA77-B1C3-43D4-3D78-5BCDCF0B0D4A}"/>
              </a:ext>
            </a:extLst>
          </p:cNvPr>
          <p:cNvSpPr>
            <a:spLocks noGrp="1"/>
          </p:cNvSpPr>
          <p:nvPr>
            <p:ph type="body" sz="quarter" idx="21"/>
          </p:nvPr>
        </p:nvSpPr>
        <p:spPr/>
        <p:txBody>
          <a:bodyPr/>
          <a:lstStyle/>
          <a:p>
            <a:endParaRPr lang="fr-CH" noProof="0" dirty="0"/>
          </a:p>
        </p:txBody>
      </p:sp>
      <p:sp>
        <p:nvSpPr>
          <p:cNvPr id="13" name="Inhaltsplatzhalter 4">
            <a:extLst>
              <a:ext uri="{FF2B5EF4-FFF2-40B4-BE49-F238E27FC236}">
                <a16:creationId xmlns:a16="http://schemas.microsoft.com/office/drawing/2014/main" id="{3B23B104-863C-8DD4-81C0-98AACA9765ED}"/>
              </a:ext>
            </a:extLst>
          </p:cNvPr>
          <p:cNvSpPr>
            <a:spLocks noGrp="1"/>
          </p:cNvSpPr>
          <p:nvPr>
            <p:ph idx="1"/>
          </p:nvPr>
        </p:nvSpPr>
        <p:spPr>
          <a:xfrm>
            <a:off x="5112835" y="504613"/>
            <a:ext cx="1546466" cy="490809"/>
          </a:xfrm>
        </p:spPr>
        <p:txBody>
          <a:bodyPr/>
          <a:lstStyle/>
          <a:p>
            <a:pPr algn="ctr"/>
            <a:r>
              <a:rPr lang="fr-CH" noProof="0" dirty="0">
                <a:solidFill>
                  <a:schemeClr val="bg1"/>
                </a:solidFill>
              </a:rPr>
              <a:t>femelle</a:t>
            </a:r>
          </a:p>
        </p:txBody>
      </p:sp>
      <p:sp>
        <p:nvSpPr>
          <p:cNvPr id="14" name="Inhaltsplatzhalter 4">
            <a:extLst>
              <a:ext uri="{FF2B5EF4-FFF2-40B4-BE49-F238E27FC236}">
                <a16:creationId xmlns:a16="http://schemas.microsoft.com/office/drawing/2014/main" id="{9C61100E-22D2-6C63-6F72-E60A825CBC18}"/>
              </a:ext>
            </a:extLst>
          </p:cNvPr>
          <p:cNvSpPr txBox="1">
            <a:spLocks/>
          </p:cNvSpPr>
          <p:nvPr/>
        </p:nvSpPr>
        <p:spPr>
          <a:xfrm>
            <a:off x="8063042" y="504612"/>
            <a:ext cx="1546466" cy="490809"/>
          </a:xfrm>
          <a:prstGeom prst="rect">
            <a:avLst/>
          </a:prstGeom>
        </p:spPr>
        <p:txBody>
          <a:bodyPr vert="horz" lIns="0" tIns="0" rIns="0" bIns="0" rtlCol="0">
            <a:no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r>
              <a:rPr lang="fr-CH" noProof="0" dirty="0">
                <a:solidFill>
                  <a:schemeClr val="bg1"/>
                </a:solidFill>
              </a:rPr>
              <a:t>juvénile</a:t>
            </a:r>
          </a:p>
        </p:txBody>
      </p:sp>
      <p:sp>
        <p:nvSpPr>
          <p:cNvPr id="16" name="Inhaltsplatzhalter 4">
            <a:extLst>
              <a:ext uri="{FF2B5EF4-FFF2-40B4-BE49-F238E27FC236}">
                <a16:creationId xmlns:a16="http://schemas.microsoft.com/office/drawing/2014/main" id="{A349B47B-A95F-0D6E-DBE9-F0DCB187AC9B}"/>
              </a:ext>
            </a:extLst>
          </p:cNvPr>
          <p:cNvSpPr txBox="1">
            <a:spLocks/>
          </p:cNvSpPr>
          <p:nvPr/>
        </p:nvSpPr>
        <p:spPr>
          <a:xfrm>
            <a:off x="2427182" y="504612"/>
            <a:ext cx="1546466" cy="490809"/>
          </a:xfrm>
          <a:prstGeom prst="rect">
            <a:avLst/>
          </a:prstGeom>
        </p:spPr>
        <p:txBody>
          <a:bodyPr vert="horz" lIns="0" tIns="0" rIns="0" bIns="0" rtlCol="0">
            <a:no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r>
              <a:rPr lang="fr-CH" noProof="0" dirty="0">
                <a:solidFill>
                  <a:schemeClr val="bg1"/>
                </a:solidFill>
              </a:rPr>
              <a:t>juvénile</a:t>
            </a:r>
          </a:p>
        </p:txBody>
      </p:sp>
      <p:sp>
        <p:nvSpPr>
          <p:cNvPr id="17" name="Inhaltsplatzhalter 2">
            <a:extLst>
              <a:ext uri="{FF2B5EF4-FFF2-40B4-BE49-F238E27FC236}">
                <a16:creationId xmlns:a16="http://schemas.microsoft.com/office/drawing/2014/main" id="{9531E4B9-A791-50FD-8938-F78471106204}"/>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www.eisvogel.land</a:t>
            </a:r>
          </a:p>
        </p:txBody>
      </p:sp>
    </p:spTree>
    <p:extLst>
      <p:ext uri="{BB962C8B-B14F-4D97-AF65-F5344CB8AC3E}">
        <p14:creationId xmlns:p14="http://schemas.microsoft.com/office/powerpoint/2010/main" val="2647251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fr-CH" noProof="0" dirty="0"/>
              <a:t>Famille : Alcédinidés</a:t>
            </a:r>
          </a:p>
        </p:txBody>
      </p:sp>
      <p:pic>
        <p:nvPicPr>
          <p:cNvPr id="25" name="Bildplatzhalter 24">
            <a:extLst>
              <a:ext uri="{FF2B5EF4-FFF2-40B4-BE49-F238E27FC236}">
                <a16:creationId xmlns:a16="http://schemas.microsoft.com/office/drawing/2014/main" id="{890FBD0C-D6B9-5E27-0A4B-56AEADB12836}"/>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t="-638"/>
          <a:stretch>
            <a:fillRect/>
          </a:stretch>
        </p:blipFill>
        <p:spPr>
          <a:xfrm>
            <a:off x="8633532" y="2152740"/>
            <a:ext cx="2625668" cy="2625668"/>
          </a:xfrm>
        </p:spPr>
      </p:pic>
      <p:pic>
        <p:nvPicPr>
          <p:cNvPr id="21" name="Bildplatzhalter 20">
            <a:extLst>
              <a:ext uri="{FF2B5EF4-FFF2-40B4-BE49-F238E27FC236}">
                <a16:creationId xmlns:a16="http://schemas.microsoft.com/office/drawing/2014/main" id="{4C641DF0-9AA9-074A-5A22-A1BD4ABE5A88}"/>
              </a:ext>
            </a:extLst>
          </p:cNvPr>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a:fillRect/>
          </a:stretch>
        </p:blipFill>
        <p:spPr>
          <a:xfrm>
            <a:off x="8633532" y="-121609"/>
            <a:ext cx="2625668" cy="2625668"/>
          </a:xfrm>
        </p:spPr>
      </p:pic>
      <p:pic>
        <p:nvPicPr>
          <p:cNvPr id="23" name="Bildplatzhalter 22">
            <a:extLst>
              <a:ext uri="{FF2B5EF4-FFF2-40B4-BE49-F238E27FC236}">
                <a16:creationId xmlns:a16="http://schemas.microsoft.com/office/drawing/2014/main" id="{CD353F56-A925-DF14-CE4D-1D00FC44B715}"/>
              </a:ext>
            </a:extLst>
          </p:cNvPr>
          <p:cNvPicPr>
            <a:picLocks noGrp="1" noChangeAspect="1"/>
          </p:cNvPicPr>
          <p:nvPr>
            <p:ph type="pic" sz="quarter" idx="18"/>
          </p:nvPr>
        </p:nvPicPr>
        <p:blipFill>
          <a:blip r:embed="rId5" cstate="screen">
            <a:extLst>
              <a:ext uri="{28A0092B-C50C-407E-A947-70E740481C1C}">
                <a14:useLocalDpi xmlns:a14="http://schemas.microsoft.com/office/drawing/2010/main"/>
              </a:ext>
            </a:extLst>
          </a:blip>
          <a:srcRect l="-273"/>
          <a:stretch>
            <a:fillRect/>
          </a:stretch>
        </p:blipFill>
        <p:spPr>
          <a:xfrm>
            <a:off x="6306532" y="828090"/>
            <a:ext cx="2625668" cy="2625668"/>
          </a:xfrm>
        </p:spPr>
      </p:pic>
      <p:sp>
        <p:nvSpPr>
          <p:cNvPr id="3" name="Inhaltsplatzhalter 2">
            <a:extLst>
              <a:ext uri="{FF2B5EF4-FFF2-40B4-BE49-F238E27FC236}">
                <a16:creationId xmlns:a16="http://schemas.microsoft.com/office/drawing/2014/main" id="{253784C3-88D4-131B-5E29-028D9D272012}"/>
              </a:ext>
            </a:extLst>
          </p:cNvPr>
          <p:cNvSpPr>
            <a:spLocks noGrp="1"/>
          </p:cNvSpPr>
          <p:nvPr>
            <p:ph idx="30"/>
          </p:nvPr>
        </p:nvSpPr>
        <p:spPr>
          <a:xfrm>
            <a:off x="5740166" y="567029"/>
            <a:ext cx="1879200" cy="765679"/>
          </a:xfrm>
        </p:spPr>
        <p:txBody>
          <a:bodyPr/>
          <a:lstStyle/>
          <a:p>
            <a:r>
              <a:rPr lang="fr-CH" noProof="0" dirty="0"/>
              <a:t>Martin-chasseur </a:t>
            </a:r>
            <a:br>
              <a:rPr lang="fr-CH" noProof="0" dirty="0"/>
            </a:br>
            <a:r>
              <a:rPr lang="fr-CH" noProof="0" dirty="0"/>
              <a:t>géant</a:t>
            </a:r>
          </a:p>
          <a:p>
            <a:endParaRPr lang="fr-CH" noProof="0" dirty="0"/>
          </a:p>
        </p:txBody>
      </p:sp>
      <p:sp>
        <p:nvSpPr>
          <p:cNvPr id="6" name="Inhaltsplatzhalter 5">
            <a:extLst>
              <a:ext uri="{FF2B5EF4-FFF2-40B4-BE49-F238E27FC236}">
                <a16:creationId xmlns:a16="http://schemas.microsoft.com/office/drawing/2014/main" id="{AC819B84-63EF-35D9-38C2-8C4519946A7D}"/>
              </a:ext>
            </a:extLst>
          </p:cNvPr>
          <p:cNvSpPr>
            <a:spLocks noGrp="1"/>
          </p:cNvSpPr>
          <p:nvPr>
            <p:ph type="body" sz="quarter" idx="31"/>
          </p:nvPr>
        </p:nvSpPr>
        <p:spPr>
          <a:xfrm>
            <a:off x="10394166" y="2437459"/>
            <a:ext cx="1879200" cy="535168"/>
          </a:xfrm>
        </p:spPr>
        <p:txBody>
          <a:bodyPr/>
          <a:lstStyle/>
          <a:p>
            <a:r>
              <a:rPr lang="fr-CH" noProof="0" dirty="0"/>
              <a:t>Martin-pêcheur</a:t>
            </a:r>
            <a:br>
              <a:rPr lang="fr-CH" noProof="0" dirty="0"/>
            </a:br>
            <a:r>
              <a:rPr lang="fr-CH" noProof="0" dirty="0"/>
              <a:t>d’Amazonie</a:t>
            </a:r>
          </a:p>
        </p:txBody>
      </p:sp>
      <p:sp>
        <p:nvSpPr>
          <p:cNvPr id="15" name="Inhaltsplatzhalter 14">
            <a:extLst>
              <a:ext uri="{FF2B5EF4-FFF2-40B4-BE49-F238E27FC236}">
                <a16:creationId xmlns:a16="http://schemas.microsoft.com/office/drawing/2014/main" id="{BA380A29-02CC-CE8F-1392-2B51DB1A28B0}"/>
              </a:ext>
            </a:extLst>
          </p:cNvPr>
          <p:cNvSpPr>
            <a:spLocks noGrp="1"/>
          </p:cNvSpPr>
          <p:nvPr>
            <p:ph type="body" sz="quarter" idx="34"/>
          </p:nvPr>
        </p:nvSpPr>
        <p:spPr>
          <a:xfrm>
            <a:off x="10554265" y="54527"/>
            <a:ext cx="1879200" cy="535168"/>
          </a:xfrm>
        </p:spPr>
        <p:txBody>
          <a:bodyPr/>
          <a:lstStyle/>
          <a:p>
            <a:r>
              <a:rPr lang="fr-CH" noProof="0" dirty="0"/>
              <a:t>Martin-chasseur</a:t>
            </a:r>
            <a:br>
              <a:rPr lang="fr-CH" noProof="0" dirty="0"/>
            </a:br>
            <a:r>
              <a:rPr lang="fr-CH" noProof="0" dirty="0"/>
              <a:t>de Caroline</a:t>
            </a:r>
          </a:p>
        </p:txBody>
      </p:sp>
      <p:pic>
        <p:nvPicPr>
          <p:cNvPr id="34" name="Bildplatzhalter 18">
            <a:extLst>
              <a:ext uri="{FF2B5EF4-FFF2-40B4-BE49-F238E27FC236}">
                <a16:creationId xmlns:a16="http://schemas.microsoft.com/office/drawing/2014/main" id="{32F4728A-9B95-471C-80FC-20DD7B242CE4}"/>
              </a:ext>
            </a:extLst>
          </p:cNvPr>
          <p:cNvPicPr>
            <a:picLocks noChangeAspect="1"/>
          </p:cNvPicPr>
          <p:nvPr/>
        </p:nvPicPr>
        <p:blipFill>
          <a:blip r:embed="rId6" cstate="screen">
            <a:extLst>
              <a:ext uri="{28A0092B-C50C-407E-A947-70E740481C1C}">
                <a14:useLocalDpi xmlns:a14="http://schemas.microsoft.com/office/drawing/2010/main"/>
              </a:ext>
            </a:extLst>
          </a:blip>
          <a:srcRect t="-153"/>
          <a:stretch>
            <a:fillRect/>
          </a:stretch>
        </p:blipFill>
        <p:spPr>
          <a:xfrm>
            <a:off x="6306532" y="3105017"/>
            <a:ext cx="2625668" cy="2625668"/>
          </a:xfrm>
          <a:prstGeom prst="ellipse">
            <a:avLst/>
          </a:prstGeom>
          <a:noFill/>
        </p:spPr>
      </p:pic>
      <p:sp>
        <p:nvSpPr>
          <p:cNvPr id="42" name="Inhaltsplatzhalter 10">
            <a:extLst>
              <a:ext uri="{FF2B5EF4-FFF2-40B4-BE49-F238E27FC236}">
                <a16:creationId xmlns:a16="http://schemas.microsoft.com/office/drawing/2014/main" id="{AF93BBCD-CD14-5F1E-B8F9-75B12F510659}"/>
              </a:ext>
            </a:extLst>
          </p:cNvPr>
          <p:cNvSpPr txBox="1">
            <a:spLocks/>
          </p:cNvSpPr>
          <p:nvPr/>
        </p:nvSpPr>
        <p:spPr>
          <a:xfrm>
            <a:off x="5122642" y="3250624"/>
            <a:ext cx="1879200" cy="535168"/>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fr-CH" noProof="0" dirty="0"/>
              <a:t>Martin-pêcheur </a:t>
            </a:r>
            <a:br>
              <a:rPr lang="fr-CH" noProof="0" dirty="0"/>
            </a:br>
            <a:r>
              <a:rPr lang="fr-CH" noProof="0" dirty="0"/>
              <a:t>géant</a:t>
            </a:r>
          </a:p>
        </p:txBody>
      </p:sp>
      <p:sp>
        <p:nvSpPr>
          <p:cNvPr id="18" name="Inhaltsplatzhalter 2">
            <a:extLst>
              <a:ext uri="{FF2B5EF4-FFF2-40B4-BE49-F238E27FC236}">
                <a16:creationId xmlns:a16="http://schemas.microsoft.com/office/drawing/2014/main" id="{124D3EF4-A94D-AC36-ADB1-CF5BD241EE74}"/>
              </a:ext>
            </a:extLst>
          </p:cNvPr>
          <p:cNvSpPr txBox="1">
            <a:spLocks/>
          </p:cNvSpPr>
          <p:nvPr/>
        </p:nvSpPr>
        <p:spPr>
          <a:xfrm>
            <a:off x="613096" y="1817720"/>
            <a:ext cx="4986775" cy="4362386"/>
          </a:xfrm>
          <a:prstGeom prst="rect">
            <a:avLst/>
          </a:prstGeom>
        </p:spPr>
        <p:txBody>
          <a:bodyPr lIns="90000" tIns="46800" rIns="90000" bIns="46800"/>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fr-CH" noProof="0" dirty="0"/>
              <a:t>117 espèces au monde</a:t>
            </a:r>
          </a:p>
          <a:p>
            <a:pPr lvl="2"/>
            <a:r>
              <a:rPr lang="fr-CH" noProof="0" dirty="0"/>
              <a:t>surtout dans les tropiques</a:t>
            </a:r>
          </a:p>
          <a:p>
            <a:pPr lvl="2"/>
            <a:r>
              <a:rPr lang="fr-CH" noProof="0" dirty="0"/>
              <a:t>beaucoup sont liées à l’eau, mais aussi espèces forestières</a:t>
            </a:r>
          </a:p>
          <a:p>
            <a:pPr lvl="2"/>
            <a:r>
              <a:rPr lang="fr-CH" noProof="0" dirty="0"/>
              <a:t>plus proches parents :                 Coraciidés (rolliers) et Méropidés </a:t>
            </a:r>
            <a:br>
              <a:rPr lang="fr-CH" noProof="0" dirty="0"/>
            </a:br>
            <a:r>
              <a:rPr lang="fr-CH" noProof="0" dirty="0"/>
              <a:t>       (guêpiers)</a:t>
            </a:r>
          </a:p>
          <a:p>
            <a:pPr lvl="2"/>
            <a:endParaRPr lang="fr-CH" noProof="0" dirty="0"/>
          </a:p>
        </p:txBody>
      </p:sp>
      <p:pic>
        <p:nvPicPr>
          <p:cNvPr id="20" name="Bildplatzhalter 24">
            <a:extLst>
              <a:ext uri="{FF2B5EF4-FFF2-40B4-BE49-F238E27FC236}">
                <a16:creationId xmlns:a16="http://schemas.microsoft.com/office/drawing/2014/main" id="{659FF03C-A9F7-C233-1004-F6D1F55C3F2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8219646" y="4393766"/>
            <a:ext cx="2625668" cy="2625668"/>
          </a:xfrm>
          <a:prstGeom prst="ellipse">
            <a:avLst/>
          </a:prstGeom>
          <a:noFill/>
        </p:spPr>
      </p:pic>
      <p:sp>
        <p:nvSpPr>
          <p:cNvPr id="22" name="Inhaltsplatzhalter 5">
            <a:extLst>
              <a:ext uri="{FF2B5EF4-FFF2-40B4-BE49-F238E27FC236}">
                <a16:creationId xmlns:a16="http://schemas.microsoft.com/office/drawing/2014/main" id="{DDC0BF00-3B25-C63C-A676-801D6A7EF2B4}"/>
              </a:ext>
            </a:extLst>
          </p:cNvPr>
          <p:cNvSpPr txBox="1">
            <a:spLocks/>
          </p:cNvSpPr>
          <p:nvPr/>
        </p:nvSpPr>
        <p:spPr>
          <a:xfrm>
            <a:off x="10412797" y="4629145"/>
            <a:ext cx="1879200" cy="765679"/>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b="1"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fr-CH" noProof="0" dirty="0"/>
              <a:t>Martin-chasseur </a:t>
            </a:r>
            <a:br>
              <a:rPr lang="fr-CH" noProof="0" dirty="0"/>
            </a:br>
            <a:r>
              <a:rPr lang="fr-CH" noProof="0" dirty="0"/>
              <a:t>bec-en-cuillère</a:t>
            </a:r>
          </a:p>
          <a:p>
            <a:endParaRPr lang="fr-CH" noProof="0" dirty="0"/>
          </a:p>
        </p:txBody>
      </p:sp>
      <p:pic>
        <p:nvPicPr>
          <p:cNvPr id="24" name="Bildplatzhalter 24">
            <a:extLst>
              <a:ext uri="{FF2B5EF4-FFF2-40B4-BE49-F238E27FC236}">
                <a16:creationId xmlns:a16="http://schemas.microsoft.com/office/drawing/2014/main" id="{549386F3-31B6-2B8E-7BEA-C05CDCF1FDA0}"/>
              </a:ext>
            </a:extLst>
          </p:cNvPr>
          <p:cNvPicPr>
            <a:picLocks noChangeAspect="1"/>
          </p:cNvPicPr>
          <p:nvPr/>
        </p:nvPicPr>
        <p:blipFill>
          <a:blip r:embed="rId8" cstate="screen">
            <a:extLst>
              <a:ext uri="{28A0092B-C50C-407E-A947-70E740481C1C}">
                <a14:useLocalDpi xmlns:a14="http://schemas.microsoft.com/office/drawing/2010/main"/>
              </a:ext>
            </a:extLst>
          </a:blip>
          <a:srcRect l="-635" b="-3656"/>
          <a:stretch>
            <a:fillRect/>
          </a:stretch>
        </p:blipFill>
        <p:spPr>
          <a:xfrm>
            <a:off x="4605893" y="4406035"/>
            <a:ext cx="2625668" cy="2625668"/>
          </a:xfrm>
          <a:prstGeom prst="ellipse">
            <a:avLst/>
          </a:prstGeom>
          <a:noFill/>
        </p:spPr>
      </p:pic>
      <p:sp>
        <p:nvSpPr>
          <p:cNvPr id="26" name="Inhaltsplatzhalter 10">
            <a:extLst>
              <a:ext uri="{FF2B5EF4-FFF2-40B4-BE49-F238E27FC236}">
                <a16:creationId xmlns:a16="http://schemas.microsoft.com/office/drawing/2014/main" id="{C8BE9E4C-3D7D-B050-E12C-5381B4F28118}"/>
              </a:ext>
            </a:extLst>
          </p:cNvPr>
          <p:cNvSpPr txBox="1">
            <a:spLocks/>
          </p:cNvSpPr>
          <p:nvPr/>
        </p:nvSpPr>
        <p:spPr>
          <a:xfrm>
            <a:off x="6340446" y="6373625"/>
            <a:ext cx="1879200" cy="304655"/>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fr-CH" noProof="0" dirty="0"/>
              <a:t>Martin-pêcheur pourpré</a:t>
            </a:r>
          </a:p>
        </p:txBody>
      </p:sp>
      <p:pic>
        <p:nvPicPr>
          <p:cNvPr id="32" name="Bildplatzhalter 24">
            <a:extLst>
              <a:ext uri="{FF2B5EF4-FFF2-40B4-BE49-F238E27FC236}">
                <a16:creationId xmlns:a16="http://schemas.microsoft.com/office/drawing/2014/main" id="{6F397882-50DC-3001-BB87-0F9742346D1D}"/>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93565" y="4417851"/>
            <a:ext cx="1776797" cy="1776797"/>
          </a:xfrm>
          <a:prstGeom prst="ellipse">
            <a:avLst/>
          </a:prstGeom>
          <a:noFill/>
        </p:spPr>
      </p:pic>
      <p:pic>
        <p:nvPicPr>
          <p:cNvPr id="33" name="Bildplatzhalter 24">
            <a:extLst>
              <a:ext uri="{FF2B5EF4-FFF2-40B4-BE49-F238E27FC236}">
                <a16:creationId xmlns:a16="http://schemas.microsoft.com/office/drawing/2014/main" id="{157D66D3-E0C3-2FCD-A6F1-A51EB71D270D}"/>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310694" y="5219427"/>
            <a:ext cx="1776797" cy="1776797"/>
          </a:xfrm>
          <a:prstGeom prst="ellipse">
            <a:avLst/>
          </a:prstGeom>
          <a:noFill/>
        </p:spPr>
      </p:pic>
      <p:sp>
        <p:nvSpPr>
          <p:cNvPr id="44" name="Inhaltsplatzhalter 2">
            <a:extLst>
              <a:ext uri="{FF2B5EF4-FFF2-40B4-BE49-F238E27FC236}">
                <a16:creationId xmlns:a16="http://schemas.microsoft.com/office/drawing/2014/main" id="{2F2C640F-125E-0BA7-E064-8D578E213FB0}"/>
              </a:ext>
            </a:extLst>
          </p:cNvPr>
          <p:cNvSpPr txBox="1">
            <a:spLocks/>
          </p:cNvSpPr>
          <p:nvPr/>
        </p:nvSpPr>
        <p:spPr>
          <a:xfrm>
            <a:off x="-234953" y="6141899"/>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b="1"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fr-CH" noProof="0" dirty="0"/>
              <a:t>Guêpier d’Europe</a:t>
            </a:r>
          </a:p>
        </p:txBody>
      </p:sp>
      <p:sp>
        <p:nvSpPr>
          <p:cNvPr id="45" name="Inhaltsplatzhalter 2">
            <a:extLst>
              <a:ext uri="{FF2B5EF4-FFF2-40B4-BE49-F238E27FC236}">
                <a16:creationId xmlns:a16="http://schemas.microsoft.com/office/drawing/2014/main" id="{30588656-AB6E-E7B6-23BF-6298683D0E51}"/>
              </a:ext>
            </a:extLst>
          </p:cNvPr>
          <p:cNvSpPr txBox="1">
            <a:spLocks/>
          </p:cNvSpPr>
          <p:nvPr/>
        </p:nvSpPr>
        <p:spPr>
          <a:xfrm>
            <a:off x="91745" y="6487503"/>
            <a:ext cx="1879200" cy="304655"/>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b="1"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fr-CH" noProof="0" dirty="0"/>
              <a:t>Rollier d'Europe</a:t>
            </a:r>
          </a:p>
        </p:txBody>
      </p:sp>
    </p:spTree>
    <p:extLst>
      <p:ext uri="{BB962C8B-B14F-4D97-AF65-F5344CB8AC3E}">
        <p14:creationId xmlns:p14="http://schemas.microsoft.com/office/powerpoint/2010/main" val="308210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fr-CH" noProof="0" dirty="0"/>
              <a:t>Nourriture</a:t>
            </a:r>
          </a:p>
        </p:txBody>
      </p:sp>
      <p:sp>
        <p:nvSpPr>
          <p:cNvPr id="31" name="Inhaltsplatzhalter 8">
            <a:extLst>
              <a:ext uri="{FF2B5EF4-FFF2-40B4-BE49-F238E27FC236}">
                <a16:creationId xmlns:a16="http://schemas.microsoft.com/office/drawing/2014/main" id="{535F8444-17B4-4F14-8202-B2F684ED6B9F}"/>
              </a:ext>
            </a:extLst>
          </p:cNvPr>
          <p:cNvSpPr txBox="1">
            <a:spLocks/>
          </p:cNvSpPr>
          <p:nvPr/>
        </p:nvSpPr>
        <p:spPr>
          <a:xfrm>
            <a:off x="8128000" y="1651000"/>
            <a:ext cx="4064000" cy="44304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fr-CH" noProof="0" dirty="0"/>
              <a:t>surtout petits poissons</a:t>
            </a:r>
          </a:p>
          <a:p>
            <a:pPr lvl="2"/>
            <a:r>
              <a:rPr lang="fr-CH" noProof="0" dirty="0"/>
              <a:t>généralement 4 à 8 cm de long</a:t>
            </a:r>
          </a:p>
          <a:p>
            <a:pPr lvl="2"/>
            <a:r>
              <a:rPr lang="fr-CH" noProof="0" dirty="0"/>
              <a:t>pas de spécialisation, capture les poissons fréquents</a:t>
            </a:r>
          </a:p>
          <a:p>
            <a:pPr lvl="2"/>
            <a:r>
              <a:rPr lang="fr-CH" noProof="0" dirty="0"/>
              <a:t>aussi larves de libellules, têtards, petites grenouilles, etc.</a:t>
            </a:r>
          </a:p>
        </p:txBody>
      </p:sp>
      <p:pic>
        <p:nvPicPr>
          <p:cNvPr id="4" name="Grafik 3" descr="Ein Bild, das Vogel, Wasser, draußen, Feder enthält.&#10;&#10;KI-generierte Inhalte können fehlerhaft sein.">
            <a:extLst>
              <a:ext uri="{FF2B5EF4-FFF2-40B4-BE49-F238E27FC236}">
                <a16:creationId xmlns:a16="http://schemas.microsoft.com/office/drawing/2014/main" id="{A631C1D3-8856-2D2B-657C-C3D0DF3D89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6400"/>
            <a:ext cx="7772400" cy="5181600"/>
          </a:xfrm>
          <a:prstGeom prst="rect">
            <a:avLst/>
          </a:prstGeom>
        </p:spPr>
      </p:pic>
      <p:sp>
        <p:nvSpPr>
          <p:cNvPr id="3" name="Inhaltsplatzhalter 2">
            <a:extLst>
              <a:ext uri="{FF2B5EF4-FFF2-40B4-BE49-F238E27FC236}">
                <a16:creationId xmlns:a16="http://schemas.microsoft.com/office/drawing/2014/main" id="{790E0CDA-ADEC-F178-70D5-668EB23D2965}"/>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www.eisvogel.land</a:t>
            </a:r>
          </a:p>
        </p:txBody>
      </p:sp>
    </p:spTree>
    <p:extLst>
      <p:ext uri="{BB962C8B-B14F-4D97-AF65-F5344CB8AC3E}">
        <p14:creationId xmlns:p14="http://schemas.microsoft.com/office/powerpoint/2010/main" val="3459450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fr-CH" noProof="0" dirty="0"/>
              <a:t>Nourriture</a:t>
            </a:r>
          </a:p>
        </p:txBody>
      </p:sp>
      <p:sp>
        <p:nvSpPr>
          <p:cNvPr id="31" name="Inhaltsplatzhalter 8">
            <a:extLst>
              <a:ext uri="{FF2B5EF4-FFF2-40B4-BE49-F238E27FC236}">
                <a16:creationId xmlns:a16="http://schemas.microsoft.com/office/drawing/2014/main" id="{535F8444-17B4-4F14-8202-B2F684ED6B9F}"/>
              </a:ext>
            </a:extLst>
          </p:cNvPr>
          <p:cNvSpPr txBox="1">
            <a:spLocks/>
          </p:cNvSpPr>
          <p:nvPr/>
        </p:nvSpPr>
        <p:spPr>
          <a:xfrm>
            <a:off x="8128000" y="1651000"/>
            <a:ext cx="4064000" cy="44304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fr-CH" noProof="0" dirty="0" err="1"/>
              <a:t>hauptsächlich</a:t>
            </a:r>
            <a:r>
              <a:rPr lang="fr-CH" noProof="0" dirty="0"/>
              <a:t> </a:t>
            </a:r>
            <a:r>
              <a:rPr lang="fr-CH" noProof="0" dirty="0" err="1"/>
              <a:t>kleine</a:t>
            </a:r>
            <a:r>
              <a:rPr lang="fr-CH" noProof="0" dirty="0"/>
              <a:t> </a:t>
            </a:r>
            <a:r>
              <a:rPr lang="fr-CH" noProof="0" dirty="0" err="1"/>
              <a:t>Fische</a:t>
            </a:r>
            <a:endParaRPr lang="fr-CH" noProof="0" dirty="0"/>
          </a:p>
          <a:p>
            <a:pPr lvl="2"/>
            <a:r>
              <a:rPr lang="fr-CH" noProof="0" dirty="0" err="1"/>
              <a:t>meist</a:t>
            </a:r>
            <a:r>
              <a:rPr lang="fr-CH" noProof="0" dirty="0"/>
              <a:t> 4-8 cm </a:t>
            </a:r>
            <a:r>
              <a:rPr lang="fr-CH" noProof="0" dirty="0" err="1"/>
              <a:t>Länge</a:t>
            </a:r>
            <a:endParaRPr lang="fr-CH" noProof="0" dirty="0"/>
          </a:p>
          <a:p>
            <a:pPr lvl="2"/>
            <a:r>
              <a:rPr lang="fr-CH" noProof="0" dirty="0" err="1"/>
              <a:t>keine</a:t>
            </a:r>
            <a:r>
              <a:rPr lang="fr-CH" noProof="0" dirty="0"/>
              <a:t> </a:t>
            </a:r>
            <a:r>
              <a:rPr lang="fr-CH" noProof="0" dirty="0" err="1"/>
              <a:t>Spezialisierung</a:t>
            </a:r>
            <a:r>
              <a:rPr lang="fr-CH" noProof="0" dirty="0"/>
              <a:t>, </a:t>
            </a:r>
            <a:r>
              <a:rPr lang="fr-CH" noProof="0" dirty="0" err="1"/>
              <a:t>sondern</a:t>
            </a:r>
            <a:r>
              <a:rPr lang="fr-CH" noProof="0" dirty="0"/>
              <a:t> </a:t>
            </a:r>
            <a:r>
              <a:rPr lang="fr-CH" noProof="0" dirty="0" err="1"/>
              <a:t>häufige</a:t>
            </a:r>
            <a:r>
              <a:rPr lang="fr-CH" noProof="0" dirty="0"/>
              <a:t> </a:t>
            </a:r>
            <a:r>
              <a:rPr lang="fr-CH" noProof="0" dirty="0" err="1"/>
              <a:t>Fischarten</a:t>
            </a:r>
            <a:endParaRPr lang="fr-CH" noProof="0" dirty="0"/>
          </a:p>
          <a:p>
            <a:pPr lvl="2"/>
            <a:r>
              <a:rPr lang="fr-CH" noProof="0" dirty="0" err="1"/>
              <a:t>frisst</a:t>
            </a:r>
            <a:r>
              <a:rPr lang="fr-CH" noProof="0" dirty="0"/>
              <a:t> 35-50 % seines </a:t>
            </a:r>
            <a:r>
              <a:rPr lang="fr-CH" noProof="0" dirty="0" err="1"/>
              <a:t>Körpergewichts</a:t>
            </a:r>
            <a:r>
              <a:rPr lang="fr-CH" noProof="0" dirty="0"/>
              <a:t> pro Tag</a:t>
            </a:r>
          </a:p>
          <a:p>
            <a:pPr lvl="2"/>
            <a:endParaRPr lang="fr-CH" noProof="0" dirty="0"/>
          </a:p>
          <a:p>
            <a:pPr lvl="2"/>
            <a:r>
              <a:rPr lang="fr-CH" noProof="0" dirty="0"/>
              <a:t>les restes non digérables sont régurgités sous forme de pelote</a:t>
            </a:r>
          </a:p>
        </p:txBody>
      </p:sp>
      <p:pic>
        <p:nvPicPr>
          <p:cNvPr id="4" name="Grafik 3" descr="Ein Bild, das Vogel, Wasser, draußen, Feder enthält.&#10;&#10;KI-generierte Inhalte können fehlerhaft sein.">
            <a:extLst>
              <a:ext uri="{FF2B5EF4-FFF2-40B4-BE49-F238E27FC236}">
                <a16:creationId xmlns:a16="http://schemas.microsoft.com/office/drawing/2014/main" id="{A631C1D3-8856-2D2B-657C-C3D0DF3D89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6400"/>
            <a:ext cx="7772400" cy="5181600"/>
          </a:xfrm>
          <a:prstGeom prst="rect">
            <a:avLst/>
          </a:prstGeom>
        </p:spPr>
      </p:pic>
      <p:pic>
        <p:nvPicPr>
          <p:cNvPr id="6" name="Grafik 5" descr="Ein Bild, das draußen, Nest, Vogel, Horst enthält.&#10;&#10;KI-generierte Inhalte können fehlerhaft sein.">
            <a:extLst>
              <a:ext uri="{FF2B5EF4-FFF2-40B4-BE49-F238E27FC236}">
                <a16:creationId xmlns:a16="http://schemas.microsoft.com/office/drawing/2014/main" id="{C832A8AD-60C9-23A7-16F0-7CA8E0E84B3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8340250" y="1108551"/>
            <a:ext cx="3294927" cy="4430626"/>
          </a:xfrm>
          <a:prstGeom prst="rect">
            <a:avLst/>
          </a:prstGeom>
        </p:spPr>
      </p:pic>
      <p:sp>
        <p:nvSpPr>
          <p:cNvPr id="7" name="Inhaltsplatzhalter 2">
            <a:extLst>
              <a:ext uri="{FF2B5EF4-FFF2-40B4-BE49-F238E27FC236}">
                <a16:creationId xmlns:a16="http://schemas.microsoft.com/office/drawing/2014/main" id="{8804B0DD-ED73-20C2-BC88-1FD3BEE6AFB9}"/>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www.eisvogel.land</a:t>
            </a:r>
          </a:p>
        </p:txBody>
      </p:sp>
    </p:spTree>
    <p:extLst>
      <p:ext uri="{BB962C8B-B14F-4D97-AF65-F5344CB8AC3E}">
        <p14:creationId xmlns:p14="http://schemas.microsoft.com/office/powerpoint/2010/main" val="4196227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CD20A912-5084-1EC1-1371-5FF1B19224EA}"/>
              </a:ext>
            </a:extLst>
          </p:cNvPr>
          <p:cNvPicPr>
            <a:picLocks noChangeAspect="1"/>
          </p:cNvPicPr>
          <p:nvPr/>
        </p:nvPicPr>
        <p:blipFill>
          <a:blip r:embed="rId3">
            <a:extLst>
              <a:ext uri="{28A0092B-C50C-407E-A947-70E740481C1C}">
                <a14:useLocalDpi xmlns:a14="http://schemas.microsoft.com/office/drawing/2010/main" val="0"/>
              </a:ext>
            </a:extLst>
          </a:blip>
          <a:srcRect t="1107" b="1107"/>
          <a:stretch/>
        </p:blipFill>
        <p:spPr>
          <a:xfrm>
            <a:off x="0" y="1527219"/>
            <a:ext cx="12192000" cy="5330781"/>
          </a:xfrm>
          <a:prstGeom prst="rect">
            <a:avLst/>
          </a:prstGeom>
        </p:spPr>
      </p:pic>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a:xfrm>
            <a:off x="606425" y="540000"/>
            <a:ext cx="8639175" cy="672732"/>
          </a:xfrm>
        </p:spPr>
        <p:txBody>
          <a:bodyPr/>
          <a:lstStyle/>
          <a:p>
            <a:r>
              <a:rPr lang="de-CH" dirty="0"/>
              <a:t>La Suisse a </a:t>
            </a:r>
            <a:r>
              <a:rPr lang="de-CH" dirty="0" err="1"/>
              <a:t>voté</a:t>
            </a:r>
            <a:r>
              <a:rPr lang="de-CH" dirty="0"/>
              <a:t> ...</a:t>
            </a:r>
          </a:p>
        </p:txBody>
      </p:sp>
      <p:sp>
        <p:nvSpPr>
          <p:cNvPr id="11" name="Textplatzhalter 10">
            <a:extLst>
              <a:ext uri="{FF2B5EF4-FFF2-40B4-BE49-F238E27FC236}">
                <a16:creationId xmlns:a16="http://schemas.microsoft.com/office/drawing/2014/main" id="{75472566-9E13-10F9-5BB6-A962A8131949}"/>
              </a:ext>
            </a:extLst>
          </p:cNvPr>
          <p:cNvSpPr>
            <a:spLocks noGrp="1"/>
          </p:cNvSpPr>
          <p:nvPr>
            <p:ph type="body" sz="quarter" idx="20"/>
          </p:nvPr>
        </p:nvSpPr>
        <p:spPr/>
        <p:txBody>
          <a:bodyPr/>
          <a:lstStyle/>
          <a:p>
            <a:endParaRPr lang="de-CH"/>
          </a:p>
        </p:txBody>
      </p:sp>
      <p:sp>
        <p:nvSpPr>
          <p:cNvPr id="13" name="Textplatzhalter 12">
            <a:extLst>
              <a:ext uri="{FF2B5EF4-FFF2-40B4-BE49-F238E27FC236}">
                <a16:creationId xmlns:a16="http://schemas.microsoft.com/office/drawing/2014/main" id="{681E6D2A-C773-FB42-1D8C-3D389C1B61CC}"/>
              </a:ext>
            </a:extLst>
          </p:cNvPr>
          <p:cNvSpPr>
            <a:spLocks noGrp="1"/>
          </p:cNvSpPr>
          <p:nvPr>
            <p:ph type="body" sz="quarter" idx="21"/>
          </p:nvPr>
        </p:nvSpPr>
        <p:spPr/>
        <p:txBody>
          <a:bodyPr/>
          <a:lstStyle/>
          <a:p>
            <a:endParaRPr lang="de-CH"/>
          </a:p>
        </p:txBody>
      </p:sp>
      <p:sp>
        <p:nvSpPr>
          <p:cNvPr id="15" name="Grafik 16">
            <a:extLst>
              <a:ext uri="{FF2B5EF4-FFF2-40B4-BE49-F238E27FC236}">
                <a16:creationId xmlns:a16="http://schemas.microsoft.com/office/drawing/2014/main" id="{B3FDF7F3-BE18-0D06-76F8-BD0A55B2160D}"/>
              </a:ext>
            </a:extLst>
          </p:cNvPr>
          <p:cNvSpPr>
            <a:spLocks noChangeAspect="1"/>
          </p:cNvSpPr>
          <p:nvPr/>
        </p:nvSpPr>
        <p:spPr>
          <a:xfrm rot="1068212">
            <a:off x="8956469" y="4884942"/>
            <a:ext cx="979450" cy="983126"/>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de-CH" sz="2000" b="1" dirty="0">
                <a:solidFill>
                  <a:schemeClr val="accent1"/>
                </a:solidFill>
                <a:latin typeface="+mj-lt"/>
              </a:rPr>
              <a:t>30.2 %</a:t>
            </a:r>
          </a:p>
        </p:txBody>
      </p:sp>
      <p:sp>
        <p:nvSpPr>
          <p:cNvPr id="16" name="Grafik 16">
            <a:extLst>
              <a:ext uri="{FF2B5EF4-FFF2-40B4-BE49-F238E27FC236}">
                <a16:creationId xmlns:a16="http://schemas.microsoft.com/office/drawing/2014/main" id="{610F8A2E-F1A1-7ED6-77B0-39C0AAB4CD01}"/>
              </a:ext>
            </a:extLst>
          </p:cNvPr>
          <p:cNvSpPr>
            <a:spLocks noChangeAspect="1"/>
          </p:cNvSpPr>
          <p:nvPr/>
        </p:nvSpPr>
        <p:spPr>
          <a:xfrm rot="20848265">
            <a:off x="10940718" y="2759232"/>
            <a:ext cx="979450" cy="983126"/>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de-CH" sz="2000" b="1" dirty="0">
                <a:solidFill>
                  <a:schemeClr val="accent1"/>
                </a:solidFill>
                <a:latin typeface="+mj-lt"/>
              </a:rPr>
              <a:t>30.5 %</a:t>
            </a:r>
          </a:p>
        </p:txBody>
      </p:sp>
      <p:sp>
        <p:nvSpPr>
          <p:cNvPr id="18" name="Grafik 16">
            <a:extLst>
              <a:ext uri="{FF2B5EF4-FFF2-40B4-BE49-F238E27FC236}">
                <a16:creationId xmlns:a16="http://schemas.microsoft.com/office/drawing/2014/main" id="{F6BFF66A-E6B3-AA27-FD7B-815064DAA013}"/>
              </a:ext>
            </a:extLst>
          </p:cNvPr>
          <p:cNvSpPr>
            <a:spLocks noChangeAspect="1"/>
          </p:cNvSpPr>
          <p:nvPr/>
        </p:nvSpPr>
        <p:spPr>
          <a:xfrm>
            <a:off x="9157638" y="1574815"/>
            <a:ext cx="979450" cy="983126"/>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de-CH" sz="2000" b="1" dirty="0">
                <a:solidFill>
                  <a:schemeClr val="accent1"/>
                </a:solidFill>
                <a:latin typeface="+mj-lt"/>
              </a:rPr>
              <a:t>10.4 %</a:t>
            </a:r>
          </a:p>
        </p:txBody>
      </p:sp>
      <p:sp>
        <p:nvSpPr>
          <p:cNvPr id="19" name="Grafik 16">
            <a:extLst>
              <a:ext uri="{FF2B5EF4-FFF2-40B4-BE49-F238E27FC236}">
                <a16:creationId xmlns:a16="http://schemas.microsoft.com/office/drawing/2014/main" id="{D207B6A1-CD8E-836B-62E5-D49D15BAF868}"/>
              </a:ext>
            </a:extLst>
          </p:cNvPr>
          <p:cNvSpPr>
            <a:spLocks noChangeAspect="1"/>
          </p:cNvSpPr>
          <p:nvPr/>
        </p:nvSpPr>
        <p:spPr>
          <a:xfrm>
            <a:off x="2317927" y="5612160"/>
            <a:ext cx="979450" cy="983126"/>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de-CH" sz="2000" b="1" dirty="0">
                <a:solidFill>
                  <a:schemeClr val="accent1"/>
                </a:solidFill>
                <a:latin typeface="+mj-lt"/>
              </a:rPr>
              <a:t>16.4 %</a:t>
            </a:r>
          </a:p>
        </p:txBody>
      </p:sp>
      <p:sp>
        <p:nvSpPr>
          <p:cNvPr id="20" name="Grafik 16">
            <a:extLst>
              <a:ext uri="{FF2B5EF4-FFF2-40B4-BE49-F238E27FC236}">
                <a16:creationId xmlns:a16="http://schemas.microsoft.com/office/drawing/2014/main" id="{21E8480F-1599-B8D0-490D-D6841E4EA6B4}"/>
              </a:ext>
            </a:extLst>
          </p:cNvPr>
          <p:cNvSpPr>
            <a:spLocks noChangeAspect="1"/>
          </p:cNvSpPr>
          <p:nvPr/>
        </p:nvSpPr>
        <p:spPr>
          <a:xfrm rot="20848265">
            <a:off x="159943" y="2658647"/>
            <a:ext cx="979450" cy="983126"/>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de-CH" sz="2000" b="1" dirty="0">
                <a:solidFill>
                  <a:schemeClr val="accent1"/>
                </a:solidFill>
                <a:latin typeface="+mj-lt"/>
              </a:rPr>
              <a:t>12.6 %</a:t>
            </a:r>
          </a:p>
        </p:txBody>
      </p:sp>
    </p:spTree>
    <p:extLst>
      <p:ext uri="{BB962C8B-B14F-4D97-AF65-F5344CB8AC3E}">
        <p14:creationId xmlns:p14="http://schemas.microsoft.com/office/powerpoint/2010/main" val="347306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fr-CH" noProof="0" dirty="0"/>
              <a:t>Nourriture</a:t>
            </a:r>
          </a:p>
        </p:txBody>
      </p:sp>
      <p:sp>
        <p:nvSpPr>
          <p:cNvPr id="31" name="Inhaltsplatzhalter 8">
            <a:extLst>
              <a:ext uri="{FF2B5EF4-FFF2-40B4-BE49-F238E27FC236}">
                <a16:creationId xmlns:a16="http://schemas.microsoft.com/office/drawing/2014/main" id="{535F8444-17B4-4F14-8202-B2F684ED6B9F}"/>
              </a:ext>
            </a:extLst>
          </p:cNvPr>
          <p:cNvSpPr txBox="1">
            <a:spLocks/>
          </p:cNvSpPr>
          <p:nvPr/>
        </p:nvSpPr>
        <p:spPr>
          <a:xfrm>
            <a:off x="8128000" y="1651000"/>
            <a:ext cx="4064000" cy="44304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fr-CH" noProof="0" dirty="0"/>
              <a:t>mange l’équivalent de 35 à 50 % de son poids corporel par jour</a:t>
            </a:r>
          </a:p>
          <a:p>
            <a:pPr lvl="2"/>
            <a:r>
              <a:rPr lang="fr-CH" noProof="0" dirty="0"/>
              <a:t>en peu de temps, il peut prendre pas mal de poids : </a:t>
            </a:r>
            <a:br>
              <a:rPr lang="fr-CH" noProof="0" dirty="0"/>
            </a:br>
            <a:r>
              <a:rPr lang="fr-CH" noProof="0" dirty="0"/>
              <a:t>p. ex. capture de trois poissons en 10 minutes</a:t>
            </a:r>
            <a:br>
              <a:rPr lang="fr-CH" noProof="0" dirty="0"/>
            </a:br>
            <a:r>
              <a:rPr lang="fr-CH" noProof="0" dirty="0"/>
              <a:t>=&gt; poids corporel passe de 40.7 g à 51.1 g </a:t>
            </a:r>
          </a:p>
          <a:p>
            <a:pPr lvl="2"/>
            <a:r>
              <a:rPr lang="fr-CH" noProof="0" dirty="0"/>
              <a:t>avoir une nourriture en suffisance est essentiel, surtout en hiver !</a:t>
            </a:r>
          </a:p>
          <a:p>
            <a:pPr lvl="2"/>
            <a:endParaRPr lang="fr-CH" noProof="0" dirty="0"/>
          </a:p>
          <a:p>
            <a:pPr marL="0" lvl="2" indent="0">
              <a:buNone/>
            </a:pPr>
            <a:r>
              <a:rPr lang="fr-CH" noProof="0" dirty="0"/>
              <a:t>=&gt; www.eisvogel.land</a:t>
            </a:r>
          </a:p>
        </p:txBody>
      </p:sp>
      <p:sp>
        <p:nvSpPr>
          <p:cNvPr id="7" name="Inhaltsplatzhalter 2">
            <a:extLst>
              <a:ext uri="{FF2B5EF4-FFF2-40B4-BE49-F238E27FC236}">
                <a16:creationId xmlns:a16="http://schemas.microsoft.com/office/drawing/2014/main" id="{8804B0DD-ED73-20C2-BC88-1FD3BEE6AFB9}"/>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www.eisvogel.land</a:t>
            </a:r>
          </a:p>
        </p:txBody>
      </p:sp>
      <p:pic>
        <p:nvPicPr>
          <p:cNvPr id="8" name="Grafik 7" descr="Ein Bild, das draußen, Vogel, sitzen, Wildleben enthält.&#10;&#10;KI-generierte Inhalte können fehlerhaft sein.">
            <a:extLst>
              <a:ext uri="{FF2B5EF4-FFF2-40B4-BE49-F238E27FC236}">
                <a16:creationId xmlns:a16="http://schemas.microsoft.com/office/drawing/2014/main" id="{EA5F8819-453C-8A79-9B7C-9C33F1DA940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650999"/>
            <a:ext cx="7772400" cy="5207001"/>
          </a:xfrm>
          <a:prstGeom prst="rect">
            <a:avLst/>
          </a:prstGeom>
        </p:spPr>
      </p:pic>
      <p:sp>
        <p:nvSpPr>
          <p:cNvPr id="9" name="Inhaltsplatzhalter 2">
            <a:extLst>
              <a:ext uri="{FF2B5EF4-FFF2-40B4-BE49-F238E27FC236}">
                <a16:creationId xmlns:a16="http://schemas.microsoft.com/office/drawing/2014/main" id="{5D55439C-212B-103B-C8E8-17D39F13A861}"/>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www.eisvogel.land</a:t>
            </a:r>
          </a:p>
        </p:txBody>
      </p:sp>
    </p:spTree>
    <p:extLst>
      <p:ext uri="{BB962C8B-B14F-4D97-AF65-F5344CB8AC3E}">
        <p14:creationId xmlns:p14="http://schemas.microsoft.com/office/powerpoint/2010/main" val="3160106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fr-CH" noProof="0" dirty="0"/>
              <a:t>Pêche</a:t>
            </a:r>
          </a:p>
        </p:txBody>
      </p:sp>
      <p:sp>
        <p:nvSpPr>
          <p:cNvPr id="31" name="Inhaltsplatzhalter 8">
            <a:extLst>
              <a:ext uri="{FF2B5EF4-FFF2-40B4-BE49-F238E27FC236}">
                <a16:creationId xmlns:a16="http://schemas.microsoft.com/office/drawing/2014/main" id="{535F8444-17B4-4F14-8202-B2F684ED6B9F}"/>
              </a:ext>
            </a:extLst>
          </p:cNvPr>
          <p:cNvSpPr txBox="1">
            <a:spLocks/>
          </p:cNvSpPr>
          <p:nvPr/>
        </p:nvSpPr>
        <p:spPr>
          <a:xfrm>
            <a:off x="8128000" y="1651000"/>
            <a:ext cx="4064000" cy="44304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fr-CH" noProof="0"/>
              <a:t>plonge </a:t>
            </a:r>
            <a:r>
              <a:rPr lang="fr-CH" noProof="0" dirty="0"/>
              <a:t>la tête la première</a:t>
            </a:r>
          </a:p>
          <a:p>
            <a:pPr lvl="2"/>
            <a:r>
              <a:rPr lang="fr-CH" noProof="0" dirty="0"/>
              <a:t>souvent depuis un perchoir, rarement en partant d’un vol stationnaire </a:t>
            </a:r>
          </a:p>
          <a:p>
            <a:pPr lvl="2"/>
            <a:r>
              <a:rPr lang="fr-CH" noProof="0" dirty="0"/>
              <a:t>profondeur de plongée jusqu’à 60 cm, </a:t>
            </a:r>
            <a:br>
              <a:rPr lang="fr-CH" noProof="0" dirty="0"/>
            </a:br>
            <a:r>
              <a:rPr lang="fr-CH" noProof="0" dirty="0"/>
              <a:t>mais souvent moins profond</a:t>
            </a:r>
          </a:p>
          <a:p>
            <a:pPr marL="0" lvl="2" indent="0">
              <a:buNone/>
            </a:pPr>
            <a:endParaRPr lang="fr-CH" noProof="0" dirty="0"/>
          </a:p>
        </p:txBody>
      </p:sp>
      <p:pic>
        <p:nvPicPr>
          <p:cNvPr id="5" name="Grafik 4" descr="Ein Bild, das Vogel, Wasser, Blau, Eisvogel enthält.&#10;&#10;KI-generierte Inhalte können fehlerhaft sein.">
            <a:extLst>
              <a:ext uri="{FF2B5EF4-FFF2-40B4-BE49-F238E27FC236}">
                <a16:creationId xmlns:a16="http://schemas.microsoft.com/office/drawing/2014/main" id="{FC665EB5-7396-7B0F-B91C-C5CFE7A37F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7867"/>
            <a:ext cx="7772400" cy="5180133"/>
          </a:xfrm>
          <a:prstGeom prst="rect">
            <a:avLst/>
          </a:prstGeom>
        </p:spPr>
      </p:pic>
      <p:sp>
        <p:nvSpPr>
          <p:cNvPr id="6" name="Inhaltsplatzhalter 2">
            <a:extLst>
              <a:ext uri="{FF2B5EF4-FFF2-40B4-BE49-F238E27FC236}">
                <a16:creationId xmlns:a16="http://schemas.microsoft.com/office/drawing/2014/main" id="{81357384-E3E7-3A78-4274-C346A54F4E0D}"/>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www.eisvogel.land</a:t>
            </a:r>
          </a:p>
        </p:txBody>
      </p:sp>
    </p:spTree>
    <p:extLst>
      <p:ext uri="{BB962C8B-B14F-4D97-AF65-F5344CB8AC3E}">
        <p14:creationId xmlns:p14="http://schemas.microsoft.com/office/powerpoint/2010/main" val="2906745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fr-CH" noProof="0" dirty="0"/>
              <a:t>Pêche</a:t>
            </a:r>
          </a:p>
        </p:txBody>
      </p:sp>
      <p:sp>
        <p:nvSpPr>
          <p:cNvPr id="31" name="Inhaltsplatzhalter 8">
            <a:extLst>
              <a:ext uri="{FF2B5EF4-FFF2-40B4-BE49-F238E27FC236}">
                <a16:creationId xmlns:a16="http://schemas.microsoft.com/office/drawing/2014/main" id="{535F8444-17B4-4F14-8202-B2F684ED6B9F}"/>
              </a:ext>
            </a:extLst>
          </p:cNvPr>
          <p:cNvSpPr txBox="1">
            <a:spLocks/>
          </p:cNvSpPr>
          <p:nvPr/>
        </p:nvSpPr>
        <p:spPr>
          <a:xfrm>
            <a:off x="8128000" y="1651000"/>
            <a:ext cx="4064000" cy="44304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fr-CH" noProof="0" dirty="0" err="1"/>
              <a:t>Stosstauchen</a:t>
            </a:r>
            <a:r>
              <a:rPr lang="fr-CH" noProof="0" dirty="0"/>
              <a:t> </a:t>
            </a:r>
            <a:r>
              <a:rPr lang="fr-CH" noProof="0" dirty="0" err="1"/>
              <a:t>Kopf</a:t>
            </a:r>
            <a:r>
              <a:rPr lang="fr-CH" noProof="0" dirty="0"/>
              <a:t> </a:t>
            </a:r>
            <a:r>
              <a:rPr lang="fr-CH" noProof="0" dirty="0" err="1"/>
              <a:t>voran</a:t>
            </a:r>
            <a:endParaRPr lang="fr-CH" noProof="0" dirty="0"/>
          </a:p>
          <a:p>
            <a:pPr lvl="2"/>
            <a:r>
              <a:rPr lang="fr-CH" noProof="0" dirty="0" err="1"/>
              <a:t>meist</a:t>
            </a:r>
            <a:r>
              <a:rPr lang="fr-CH" noProof="0" dirty="0"/>
              <a:t> von </a:t>
            </a:r>
            <a:r>
              <a:rPr lang="fr-CH" noProof="0" dirty="0" err="1"/>
              <a:t>einer</a:t>
            </a:r>
            <a:r>
              <a:rPr lang="fr-CH" noProof="0" dirty="0"/>
              <a:t> </a:t>
            </a:r>
            <a:r>
              <a:rPr lang="fr-CH" noProof="0" dirty="0" err="1"/>
              <a:t>Sitzwarte</a:t>
            </a:r>
            <a:r>
              <a:rPr lang="fr-CH" noProof="0" dirty="0"/>
              <a:t> </a:t>
            </a:r>
            <a:r>
              <a:rPr lang="fr-CH" noProof="0" dirty="0" err="1"/>
              <a:t>aus</a:t>
            </a:r>
            <a:r>
              <a:rPr lang="fr-CH" noProof="0" dirty="0"/>
              <a:t>, </a:t>
            </a:r>
            <a:r>
              <a:rPr lang="fr-CH" noProof="0" dirty="0" err="1"/>
              <a:t>selten</a:t>
            </a:r>
            <a:r>
              <a:rPr lang="fr-CH" noProof="0" dirty="0"/>
              <a:t> </a:t>
            </a:r>
            <a:r>
              <a:rPr lang="fr-CH" noProof="0" dirty="0" err="1"/>
              <a:t>Rüttelflug</a:t>
            </a:r>
            <a:endParaRPr lang="fr-CH" noProof="0" dirty="0"/>
          </a:p>
          <a:p>
            <a:pPr lvl="2"/>
            <a:r>
              <a:rPr lang="fr-CH" noProof="0" dirty="0" err="1"/>
              <a:t>Tauchtiefe</a:t>
            </a:r>
            <a:r>
              <a:rPr lang="fr-CH" noProof="0" dirty="0"/>
              <a:t> bis 60 cm, </a:t>
            </a:r>
            <a:br>
              <a:rPr lang="fr-CH" noProof="0" dirty="0"/>
            </a:br>
            <a:r>
              <a:rPr lang="fr-CH" noProof="0" dirty="0" err="1"/>
              <a:t>oft</a:t>
            </a:r>
            <a:r>
              <a:rPr lang="fr-CH" noProof="0" dirty="0"/>
              <a:t> aber </a:t>
            </a:r>
            <a:r>
              <a:rPr lang="fr-CH" noProof="0" dirty="0" err="1"/>
              <a:t>flacher</a:t>
            </a:r>
            <a:endParaRPr lang="fr-CH" noProof="0" dirty="0"/>
          </a:p>
          <a:p>
            <a:pPr marL="0" lvl="2" indent="0">
              <a:buNone/>
            </a:pPr>
            <a:endParaRPr lang="fr-CH" noProof="0" dirty="0"/>
          </a:p>
        </p:txBody>
      </p:sp>
      <p:pic>
        <p:nvPicPr>
          <p:cNvPr id="5" name="Grafik 4" descr="Ein Bild, das Vogel, Wasser, Blau, Eisvogel enthält.&#10;&#10;KI-generierte Inhalte können fehlerhaft sein.">
            <a:extLst>
              <a:ext uri="{FF2B5EF4-FFF2-40B4-BE49-F238E27FC236}">
                <a16:creationId xmlns:a16="http://schemas.microsoft.com/office/drawing/2014/main" id="{FC665EB5-7396-7B0F-B91C-C5CFE7A37F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7867"/>
            <a:ext cx="7772400" cy="5180133"/>
          </a:xfrm>
          <a:prstGeom prst="rect">
            <a:avLst/>
          </a:prstGeom>
        </p:spPr>
      </p:pic>
      <p:sp>
        <p:nvSpPr>
          <p:cNvPr id="6" name="Inhaltsplatzhalter 2">
            <a:extLst>
              <a:ext uri="{FF2B5EF4-FFF2-40B4-BE49-F238E27FC236}">
                <a16:creationId xmlns:a16="http://schemas.microsoft.com/office/drawing/2014/main" id="{81357384-E3E7-3A78-4274-C346A54F4E0D}"/>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www.eisvogel.land</a:t>
            </a:r>
          </a:p>
        </p:txBody>
      </p:sp>
      <p:pic>
        <p:nvPicPr>
          <p:cNvPr id="8" name="Grafik 7" descr="Ein Bild, das Transport, Zug, Bahn, Eisenbahn enthält.&#10;&#10;KI-generierte Inhalte können fehlerhaft sein.">
            <a:extLst>
              <a:ext uri="{FF2B5EF4-FFF2-40B4-BE49-F238E27FC236}">
                <a16:creationId xmlns:a16="http://schemas.microsoft.com/office/drawing/2014/main" id="{0ECD2397-50C9-18A0-F65D-20059B03F7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2294" y="0"/>
            <a:ext cx="5559706" cy="4169780"/>
          </a:xfrm>
          <a:prstGeom prst="rect">
            <a:avLst/>
          </a:prstGeom>
        </p:spPr>
      </p:pic>
      <p:sp>
        <p:nvSpPr>
          <p:cNvPr id="3" name="Inhaltsplatzhalter 8">
            <a:extLst>
              <a:ext uri="{FF2B5EF4-FFF2-40B4-BE49-F238E27FC236}">
                <a16:creationId xmlns:a16="http://schemas.microsoft.com/office/drawing/2014/main" id="{3AE31428-25F9-2B13-0F56-753ED5A81486}"/>
              </a:ext>
            </a:extLst>
          </p:cNvPr>
          <p:cNvSpPr txBox="1">
            <a:spLocks/>
          </p:cNvSpPr>
          <p:nvPr/>
        </p:nvSpPr>
        <p:spPr>
          <a:xfrm>
            <a:off x="8128000" y="4553296"/>
            <a:ext cx="4064000" cy="204437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fr-CH" dirty="0"/>
              <a:t>v</a:t>
            </a:r>
            <a:r>
              <a:rPr lang="fr-CH" noProof="0" dirty="0" err="1"/>
              <a:t>itesse</a:t>
            </a:r>
            <a:r>
              <a:rPr lang="fr-CH" noProof="0" dirty="0"/>
              <a:t> d’impact jusqu’à </a:t>
            </a:r>
            <a:br>
              <a:rPr lang="fr-CH" noProof="0" dirty="0"/>
            </a:br>
            <a:r>
              <a:rPr lang="fr-CH" noProof="0" dirty="0"/>
              <a:t>11 m/s</a:t>
            </a:r>
          </a:p>
          <a:p>
            <a:pPr lvl="2"/>
            <a:r>
              <a:rPr lang="fr-CH" noProof="0" dirty="0"/>
              <a:t>des protéines Tau protègent le cerveau</a:t>
            </a:r>
          </a:p>
          <a:p>
            <a:pPr marL="0" lvl="2" indent="0">
              <a:buNone/>
            </a:pPr>
            <a:endParaRPr lang="fr-CH" noProof="0" dirty="0"/>
          </a:p>
        </p:txBody>
      </p:sp>
    </p:spTree>
    <p:extLst>
      <p:ext uri="{BB962C8B-B14F-4D97-AF65-F5344CB8AC3E}">
        <p14:creationId xmlns:p14="http://schemas.microsoft.com/office/powerpoint/2010/main" val="1472130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fr-CH" noProof="0" dirty="0"/>
              <a:t>Pêche</a:t>
            </a:r>
          </a:p>
        </p:txBody>
      </p:sp>
      <p:sp>
        <p:nvSpPr>
          <p:cNvPr id="31" name="Inhaltsplatzhalter 8">
            <a:extLst>
              <a:ext uri="{FF2B5EF4-FFF2-40B4-BE49-F238E27FC236}">
                <a16:creationId xmlns:a16="http://schemas.microsoft.com/office/drawing/2014/main" id="{535F8444-17B4-4F14-8202-B2F684ED6B9F}"/>
              </a:ext>
            </a:extLst>
          </p:cNvPr>
          <p:cNvSpPr txBox="1">
            <a:spLocks/>
          </p:cNvSpPr>
          <p:nvPr/>
        </p:nvSpPr>
        <p:spPr>
          <a:xfrm>
            <a:off x="8128000" y="1651000"/>
            <a:ext cx="4064000" cy="44304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fr-CH" noProof="0" dirty="0"/>
              <a:t>en plongée, les ailes sont plaquées contre le corps, l’</a:t>
            </a:r>
            <a:r>
              <a:rPr lang="fr-CH" noProof="0" dirty="0" err="1"/>
              <a:t>oeil</a:t>
            </a:r>
            <a:r>
              <a:rPr lang="fr-CH" noProof="0" dirty="0"/>
              <a:t> est protégé par la membrane nictitante</a:t>
            </a:r>
          </a:p>
          <a:p>
            <a:pPr lvl="2"/>
            <a:r>
              <a:rPr lang="fr-CH" noProof="0" dirty="0"/>
              <a:t>freinage sous l’eau en étendant les ailes et les pattes </a:t>
            </a:r>
          </a:p>
          <a:p>
            <a:pPr lvl="2"/>
            <a:r>
              <a:rPr lang="fr-CH" noProof="0" dirty="0"/>
              <a:t>vol retour sur le perchoir</a:t>
            </a:r>
          </a:p>
          <a:p>
            <a:pPr lvl="2"/>
            <a:r>
              <a:rPr lang="fr-CH" noProof="0" dirty="0"/>
              <a:t>la proie est frappée plusieurs fois sur le perchoir puis avalée la tête la première</a:t>
            </a:r>
          </a:p>
          <a:p>
            <a:pPr marL="0" lvl="2" indent="0">
              <a:buNone/>
            </a:pPr>
            <a:endParaRPr lang="fr-CH" noProof="0" dirty="0"/>
          </a:p>
        </p:txBody>
      </p:sp>
      <p:pic>
        <p:nvPicPr>
          <p:cNvPr id="9" name="Grafik 8" descr="Ein Bild, das Vogel, Eisvogel, Wasser, Schnabel enthält.&#10;&#10;KI-generierte Inhalte können fehlerhaft sein.">
            <a:extLst>
              <a:ext uri="{FF2B5EF4-FFF2-40B4-BE49-F238E27FC236}">
                <a16:creationId xmlns:a16="http://schemas.microsoft.com/office/drawing/2014/main" id="{B961DBD5-C023-9F3A-64BC-5A956ADFA5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7" y="1676400"/>
            <a:ext cx="7772400" cy="5181600"/>
          </a:xfrm>
          <a:prstGeom prst="rect">
            <a:avLst/>
          </a:prstGeom>
        </p:spPr>
      </p:pic>
    </p:spTree>
    <p:extLst>
      <p:ext uri="{BB962C8B-B14F-4D97-AF65-F5344CB8AC3E}">
        <p14:creationId xmlns:p14="http://schemas.microsoft.com/office/powerpoint/2010/main" val="310189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err="1"/>
              <a:t>Emissions</a:t>
            </a:r>
            <a:r>
              <a:rPr lang="de-CH" dirty="0"/>
              <a:t> sonores</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pic>
        <p:nvPicPr>
          <p:cNvPr id="3" name="XC1068234 - Common Kingfisher - Alcedo atthis">
            <a:hlinkClick r:id="" action="ppaction://media"/>
            <a:extLst>
              <a:ext uri="{FF2B5EF4-FFF2-40B4-BE49-F238E27FC236}">
                <a16:creationId xmlns:a16="http://schemas.microsoft.com/office/drawing/2014/main" id="{FE02DAD1-48CB-2E47-7E81-3703D68F15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88993"/>
            <a:ext cx="12192000" cy="3724275"/>
          </a:xfrm>
          <a:prstGeom prst="rect">
            <a:avLst/>
          </a:prstGeom>
        </p:spPr>
      </p:pic>
    </p:spTree>
    <p:extLst>
      <p:ext uri="{BB962C8B-B14F-4D97-AF65-F5344CB8AC3E}">
        <p14:creationId xmlns:p14="http://schemas.microsoft.com/office/powerpoint/2010/main" val="19442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XC1068235 - Common Kingfisher - Alcedo atthis">
            <a:hlinkClick r:id="" action="ppaction://media"/>
            <a:extLst>
              <a:ext uri="{FF2B5EF4-FFF2-40B4-BE49-F238E27FC236}">
                <a16:creationId xmlns:a16="http://schemas.microsoft.com/office/drawing/2014/main" id="{B20C55A6-ECB2-90F8-9348-635B219A20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68377"/>
            <a:ext cx="12192000" cy="3736975"/>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Emissions sonores</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fr-CH" noProof="0" dirty="0"/>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fr-CH" noProof="0" dirty="0"/>
          </a:p>
        </p:txBody>
      </p:sp>
    </p:spTree>
    <p:extLst>
      <p:ext uri="{BB962C8B-B14F-4D97-AF65-F5344CB8AC3E}">
        <p14:creationId xmlns:p14="http://schemas.microsoft.com/office/powerpoint/2010/main" val="72878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Vogel, Eisvogel, draußen, Schnabel enthält.&#10;&#10;KI-generierte Inhalte können fehlerhaft sein.">
            <a:extLst>
              <a:ext uri="{FF2B5EF4-FFF2-40B4-BE49-F238E27FC236}">
                <a16:creationId xmlns:a16="http://schemas.microsoft.com/office/drawing/2014/main" id="{787CC2D5-D2C0-6D61-67E3-797F8D7BA7E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6350000" y="0"/>
            <a:ext cx="5842000" cy="6858000"/>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Parade</a:t>
            </a:r>
          </a:p>
        </p:txBody>
      </p:sp>
      <p:sp>
        <p:nvSpPr>
          <p:cNvPr id="3" name="Inhaltsplatzhalter 4">
            <a:extLst>
              <a:ext uri="{FF2B5EF4-FFF2-40B4-BE49-F238E27FC236}">
                <a16:creationId xmlns:a16="http://schemas.microsoft.com/office/drawing/2014/main" id="{8E412A3B-AF68-138A-32F5-45DF442D68A5}"/>
              </a:ext>
            </a:extLst>
          </p:cNvPr>
          <p:cNvSpPr txBox="1">
            <a:spLocks/>
          </p:cNvSpPr>
          <p:nvPr/>
        </p:nvSpPr>
        <p:spPr>
          <a:xfrm>
            <a:off x="606424" y="1758950"/>
            <a:ext cx="6632576"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fr-CH" noProof="0" dirty="0"/>
              <a:t>le territoire est occupé toute l’année</a:t>
            </a:r>
          </a:p>
          <a:p>
            <a:pPr marL="342900" indent="-342900">
              <a:lnSpc>
                <a:spcPct val="150000"/>
              </a:lnSpc>
              <a:buFont typeface="Arial" panose="020B0604020202020204" pitchFamily="34" charset="0"/>
              <a:buChar char="•"/>
            </a:pPr>
            <a:r>
              <a:rPr lang="fr-CH" noProof="0" dirty="0"/>
              <a:t>formation des couples à partir de février</a:t>
            </a:r>
          </a:p>
          <a:p>
            <a:pPr marL="342900" indent="-342900">
              <a:lnSpc>
                <a:spcPct val="150000"/>
              </a:lnSpc>
              <a:buFont typeface="Arial" panose="020B0604020202020204" pitchFamily="34" charset="0"/>
              <a:buChar char="•"/>
            </a:pPr>
            <a:r>
              <a:rPr lang="fr-CH" noProof="0" dirty="0"/>
              <a:t>poursuites au ras de l’eau</a:t>
            </a:r>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p:txBody>
      </p:sp>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fr-CH" noProof="0" dirty="0"/>
          </a:p>
        </p:txBody>
      </p:sp>
      <p:sp>
        <p:nvSpPr>
          <p:cNvPr id="7" name="Inhaltsplatzhalter 2">
            <a:extLst>
              <a:ext uri="{FF2B5EF4-FFF2-40B4-BE49-F238E27FC236}">
                <a16:creationId xmlns:a16="http://schemas.microsoft.com/office/drawing/2014/main" id="{238914CD-622E-E41F-D040-CF13379EE1E0}"/>
              </a:ext>
            </a:extLst>
          </p:cNvPr>
          <p:cNvSpPr txBox="1">
            <a:spLocks/>
          </p:cNvSpPr>
          <p:nvPr/>
        </p:nvSpPr>
        <p:spPr>
          <a:xfrm>
            <a:off x="6380345"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Markus Nobel</a:t>
            </a:r>
          </a:p>
        </p:txBody>
      </p:sp>
    </p:spTree>
    <p:extLst>
      <p:ext uri="{BB962C8B-B14F-4D97-AF65-F5344CB8AC3E}">
        <p14:creationId xmlns:p14="http://schemas.microsoft.com/office/powerpoint/2010/main" val="1165563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Eisvogel, Vogel, draußen, Schnabel enthält.&#10;&#10;KI-generierte Inhalte können fehlerhaft sein.">
            <a:extLst>
              <a:ext uri="{FF2B5EF4-FFF2-40B4-BE49-F238E27FC236}">
                <a16:creationId xmlns:a16="http://schemas.microsoft.com/office/drawing/2014/main" id="{A4CC3F69-BFE2-A3A9-F45C-0CCA06D9256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de-CH"/>
          </a:p>
        </p:txBody>
      </p:sp>
      <p:sp>
        <p:nvSpPr>
          <p:cNvPr id="3" name="Inhaltsplatzhalter 2">
            <a:extLst>
              <a:ext uri="{FF2B5EF4-FFF2-40B4-BE49-F238E27FC236}">
                <a16:creationId xmlns:a16="http://schemas.microsoft.com/office/drawing/2014/main" id="{7100E395-CC75-7C23-809E-475B08F55932}"/>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Markus Nobel</a:t>
            </a:r>
          </a:p>
        </p:txBody>
      </p:sp>
    </p:spTree>
    <p:extLst>
      <p:ext uri="{BB962C8B-B14F-4D97-AF65-F5344CB8AC3E}">
        <p14:creationId xmlns:p14="http://schemas.microsoft.com/office/powerpoint/2010/main" val="3547619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Vogel, Eisvogel, draußen, Blau enthält.&#10;&#10;KI-generierte Inhalte können fehlerhaft sein.">
            <a:extLst>
              <a:ext uri="{FF2B5EF4-FFF2-40B4-BE49-F238E27FC236}">
                <a16:creationId xmlns:a16="http://schemas.microsoft.com/office/drawing/2014/main" id="{FD34DD5A-D956-DE6E-B9B6-C55D57C9A7C4}"/>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a:off x="0" y="1"/>
            <a:ext cx="12192000" cy="6858000"/>
          </a:xfrm>
          <a:prstGeom prst="rect">
            <a:avLst/>
          </a:prstGeom>
        </p:spPr>
      </p:pic>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de-CH"/>
          </a:p>
        </p:txBody>
      </p:sp>
      <p:sp>
        <p:nvSpPr>
          <p:cNvPr id="7" name="Inhaltsplatzhalter 2">
            <a:extLst>
              <a:ext uri="{FF2B5EF4-FFF2-40B4-BE49-F238E27FC236}">
                <a16:creationId xmlns:a16="http://schemas.microsoft.com/office/drawing/2014/main" id="{ED3582B7-93EC-B770-3A7C-73913C1FFAFC}"/>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Markus Nobel</a:t>
            </a:r>
          </a:p>
        </p:txBody>
      </p:sp>
    </p:spTree>
    <p:extLst>
      <p:ext uri="{BB962C8B-B14F-4D97-AF65-F5344CB8AC3E}">
        <p14:creationId xmlns:p14="http://schemas.microsoft.com/office/powerpoint/2010/main" val="1495287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Vogel, Eisvogel, Blau, Himmel enthält.&#10;&#10;KI-generierte Inhalte können fehlerhaft sein.">
            <a:extLst>
              <a:ext uri="{FF2B5EF4-FFF2-40B4-BE49-F238E27FC236}">
                <a16:creationId xmlns:a16="http://schemas.microsoft.com/office/drawing/2014/main" id="{2F9E0E31-8F96-EF8F-3BDF-F5834BF31C90}"/>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a:off x="0" y="0"/>
            <a:ext cx="12191999" cy="6858000"/>
          </a:xfrm>
          <a:prstGeom prst="rect">
            <a:avLst/>
          </a:prstGeom>
        </p:spPr>
      </p:pic>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de-CH"/>
          </a:p>
        </p:txBody>
      </p:sp>
      <p:sp>
        <p:nvSpPr>
          <p:cNvPr id="2" name="Inhaltsplatzhalter 2">
            <a:extLst>
              <a:ext uri="{FF2B5EF4-FFF2-40B4-BE49-F238E27FC236}">
                <a16:creationId xmlns:a16="http://schemas.microsoft.com/office/drawing/2014/main" id="{03F2965B-75AC-C27C-9962-F16722CC17D5}"/>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Markus Nobel</a:t>
            </a:r>
          </a:p>
        </p:txBody>
      </p:sp>
    </p:spTree>
    <p:extLst>
      <p:ext uri="{BB962C8B-B14F-4D97-AF65-F5344CB8AC3E}">
        <p14:creationId xmlns:p14="http://schemas.microsoft.com/office/powerpoint/2010/main" val="1365084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fr-CH" noProof="0" dirty="0"/>
              <a:t>Distribution</a:t>
            </a:r>
          </a:p>
        </p:txBody>
      </p:sp>
      <p:sp>
        <p:nvSpPr>
          <p:cNvPr id="14" name="Inhaltsplatzhalter 2">
            <a:extLst>
              <a:ext uri="{FF2B5EF4-FFF2-40B4-BE49-F238E27FC236}">
                <a16:creationId xmlns:a16="http://schemas.microsoft.com/office/drawing/2014/main" id="{CD2208EA-6148-B0BA-3F9E-248C2BA30240}"/>
              </a:ext>
            </a:extLst>
          </p:cNvPr>
          <p:cNvSpPr>
            <a:spLocks noGrp="1"/>
          </p:cNvSpPr>
          <p:nvPr>
            <p:ph idx="1"/>
          </p:nvPr>
        </p:nvSpPr>
        <p:spPr>
          <a:xfrm>
            <a:off x="7389900" y="532398"/>
            <a:ext cx="3363444" cy="747206"/>
          </a:xfrm>
        </p:spPr>
        <p:txBody>
          <a:bodyPr/>
          <a:lstStyle/>
          <a:p>
            <a:r>
              <a:rPr lang="fr-CH" sz="1400" noProof="0" dirty="0"/>
              <a:t>Aire de reproduction, présence à l’année</a:t>
            </a:r>
          </a:p>
          <a:p>
            <a:r>
              <a:rPr lang="fr-CH" sz="1400" noProof="0" dirty="0"/>
              <a:t>Aire de reproduction, quittée en hiver</a:t>
            </a:r>
          </a:p>
          <a:p>
            <a:r>
              <a:rPr lang="fr-CH" sz="1400" noProof="0" dirty="0"/>
              <a:t>Quartiers d’hiver</a:t>
            </a:r>
          </a:p>
          <a:p>
            <a:endParaRPr lang="fr-CH" sz="1400" noProof="0" dirty="0"/>
          </a:p>
        </p:txBody>
      </p:sp>
      <p:grpSp>
        <p:nvGrpSpPr>
          <p:cNvPr id="15" name="Gruppieren 14">
            <a:extLst>
              <a:ext uri="{FF2B5EF4-FFF2-40B4-BE49-F238E27FC236}">
                <a16:creationId xmlns:a16="http://schemas.microsoft.com/office/drawing/2014/main" id="{3B579452-A7A8-2CE8-334C-F92F50AD0BD9}"/>
              </a:ext>
            </a:extLst>
          </p:cNvPr>
          <p:cNvGrpSpPr/>
          <p:nvPr/>
        </p:nvGrpSpPr>
        <p:grpSpPr>
          <a:xfrm>
            <a:off x="7071528" y="559931"/>
            <a:ext cx="190919" cy="633046"/>
            <a:chOff x="7455877" y="234921"/>
            <a:chExt cx="190919" cy="633046"/>
          </a:xfrm>
        </p:grpSpPr>
        <p:sp>
          <p:nvSpPr>
            <p:cNvPr id="16" name="Rechteck 15">
              <a:extLst>
                <a:ext uri="{FF2B5EF4-FFF2-40B4-BE49-F238E27FC236}">
                  <a16:creationId xmlns:a16="http://schemas.microsoft.com/office/drawing/2014/main" id="{4DFB8FD5-6B6E-4E1A-2FC4-C66C76DA2F17}"/>
                </a:ext>
              </a:extLst>
            </p:cNvPr>
            <p:cNvSpPr/>
            <p:nvPr/>
          </p:nvSpPr>
          <p:spPr>
            <a:xfrm>
              <a:off x="7455877" y="234921"/>
              <a:ext cx="190919" cy="190919"/>
            </a:xfrm>
            <a:prstGeom prst="rect">
              <a:avLst/>
            </a:prstGeom>
            <a:solidFill>
              <a:srgbClr val="80B5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noProof="0" dirty="0"/>
            </a:p>
          </p:txBody>
        </p:sp>
        <p:sp>
          <p:nvSpPr>
            <p:cNvPr id="17" name="Rechteck 16">
              <a:extLst>
                <a:ext uri="{FF2B5EF4-FFF2-40B4-BE49-F238E27FC236}">
                  <a16:creationId xmlns:a16="http://schemas.microsoft.com/office/drawing/2014/main" id="{9F735C96-5798-3EF7-DB79-F3C572DE3404}"/>
                </a:ext>
              </a:extLst>
            </p:cNvPr>
            <p:cNvSpPr/>
            <p:nvPr/>
          </p:nvSpPr>
          <p:spPr>
            <a:xfrm>
              <a:off x="7455877" y="455985"/>
              <a:ext cx="190919" cy="190919"/>
            </a:xfrm>
            <a:prstGeom prst="rect">
              <a:avLst/>
            </a:prstGeom>
            <a:solidFill>
              <a:srgbClr val="F5F5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noProof="0" dirty="0"/>
            </a:p>
          </p:txBody>
        </p:sp>
        <p:sp>
          <p:nvSpPr>
            <p:cNvPr id="18" name="Rechteck 17">
              <a:extLst>
                <a:ext uri="{FF2B5EF4-FFF2-40B4-BE49-F238E27FC236}">
                  <a16:creationId xmlns:a16="http://schemas.microsoft.com/office/drawing/2014/main" id="{AE29F23F-100C-D11C-F929-2E57EE00E77C}"/>
                </a:ext>
              </a:extLst>
            </p:cNvPr>
            <p:cNvSpPr/>
            <p:nvPr/>
          </p:nvSpPr>
          <p:spPr>
            <a:xfrm>
              <a:off x="7455877" y="677048"/>
              <a:ext cx="190919" cy="190919"/>
            </a:xfrm>
            <a:prstGeom prst="rect">
              <a:avLst/>
            </a:prstGeom>
            <a:solidFill>
              <a:srgbClr val="76AC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noProof="0" dirty="0"/>
            </a:p>
          </p:txBody>
        </p:sp>
      </p:grpSp>
      <p:pic>
        <p:nvPicPr>
          <p:cNvPr id="4" name="Grafik 3" descr="Ein Bild, das Karte, Text, Atlas enthält.&#10;&#10;KI-generierte Inhalte können fehlerhaft sein.">
            <a:extLst>
              <a:ext uri="{FF2B5EF4-FFF2-40B4-BE49-F238E27FC236}">
                <a16:creationId xmlns:a16="http://schemas.microsoft.com/office/drawing/2014/main" id="{6145D0D5-C986-7F34-05AB-DDC43C674F3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758949"/>
            <a:ext cx="12192000" cy="5099051"/>
          </a:xfrm>
          <a:prstGeom prst="rect">
            <a:avLst/>
          </a:prstGeom>
        </p:spPr>
      </p:pic>
    </p:spTree>
    <p:extLst>
      <p:ext uri="{BB962C8B-B14F-4D97-AF65-F5344CB8AC3E}">
        <p14:creationId xmlns:p14="http://schemas.microsoft.com/office/powerpoint/2010/main" val="1758952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Vogel, draußen, Eisvogel, Schnabel enthält.&#10;&#10;KI-generierte Inhalte können fehlerhaft sein.">
            <a:extLst>
              <a:ext uri="{FF2B5EF4-FFF2-40B4-BE49-F238E27FC236}">
                <a16:creationId xmlns:a16="http://schemas.microsoft.com/office/drawing/2014/main" id="{A8D36B21-28AA-3E9C-3AD1-233F9BF20D96}"/>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a:off x="-2" y="0"/>
            <a:ext cx="12192001" cy="6858000"/>
          </a:xfrm>
          <a:prstGeom prst="rect">
            <a:avLst/>
          </a:prstGeom>
        </p:spPr>
      </p:pic>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de-CH"/>
          </a:p>
        </p:txBody>
      </p:sp>
      <p:sp>
        <p:nvSpPr>
          <p:cNvPr id="2" name="Inhaltsplatzhalter 2">
            <a:extLst>
              <a:ext uri="{FF2B5EF4-FFF2-40B4-BE49-F238E27FC236}">
                <a16:creationId xmlns:a16="http://schemas.microsoft.com/office/drawing/2014/main" id="{FA6B83F3-9FD1-35D4-1AD2-92EAA8519593}"/>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Markus Nobel</a:t>
            </a:r>
          </a:p>
        </p:txBody>
      </p:sp>
    </p:spTree>
    <p:extLst>
      <p:ext uri="{BB962C8B-B14F-4D97-AF65-F5344CB8AC3E}">
        <p14:creationId xmlns:p14="http://schemas.microsoft.com/office/powerpoint/2010/main" val="2657319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Vogel, Eisvogel, draußen, Schnabel enthält.&#10;&#10;KI-generierte Inhalte können fehlerhaft sein.">
            <a:extLst>
              <a:ext uri="{FF2B5EF4-FFF2-40B4-BE49-F238E27FC236}">
                <a16:creationId xmlns:a16="http://schemas.microsoft.com/office/drawing/2014/main" id="{DBF61345-0FD2-73A2-2585-F05477B6073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
            <a:ext cx="12192000" cy="6858001"/>
          </a:xfrm>
          <a:prstGeom prst="rect">
            <a:avLst/>
          </a:prstGeom>
        </p:spPr>
      </p:pic>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de-CH"/>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de-CH"/>
          </a:p>
        </p:txBody>
      </p:sp>
      <p:sp>
        <p:nvSpPr>
          <p:cNvPr id="11" name="Inhaltsplatzhalter 2">
            <a:extLst>
              <a:ext uri="{FF2B5EF4-FFF2-40B4-BE49-F238E27FC236}">
                <a16:creationId xmlns:a16="http://schemas.microsoft.com/office/drawing/2014/main" id="{8AD42EB2-E274-EF46-0188-7034A3337A4C}"/>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Markus Nobel</a:t>
            </a:r>
          </a:p>
        </p:txBody>
      </p:sp>
    </p:spTree>
    <p:extLst>
      <p:ext uri="{BB962C8B-B14F-4D97-AF65-F5344CB8AC3E}">
        <p14:creationId xmlns:p14="http://schemas.microsoft.com/office/powerpoint/2010/main" val="47742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Vogel, Eisvogel, draußen, Wasser enthält.&#10;&#10;KI-generierte Inhalte können fehlerhaft sein.">
            <a:extLst>
              <a:ext uri="{FF2B5EF4-FFF2-40B4-BE49-F238E27FC236}">
                <a16:creationId xmlns:a16="http://schemas.microsoft.com/office/drawing/2014/main" id="{5535CD9C-5CF0-062F-F40E-FC934010E49B}"/>
              </a:ext>
            </a:extLst>
          </p:cNvPr>
          <p:cNvPicPr>
            <a:picLocks noChangeAspect="1"/>
          </p:cNvPicPr>
          <p:nvPr/>
        </p:nvPicPr>
        <p:blipFill>
          <a:blip r:embed="rId3" cstate="screen">
            <a:extLst>
              <a:ext uri="{28A0092B-C50C-407E-A947-70E740481C1C}">
                <a14:useLocalDpi xmlns:a14="http://schemas.microsoft.com/office/drawing/2010/main"/>
              </a:ext>
            </a:extLst>
          </a:blip>
          <a:srcRect b="-2"/>
          <a:stretch>
            <a:fillRect/>
          </a:stretch>
        </p:blipFill>
        <p:spPr>
          <a:xfrm>
            <a:off x="6180000" y="0"/>
            <a:ext cx="6012000" cy="6858000"/>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Parade</a:t>
            </a:r>
          </a:p>
        </p:txBody>
      </p:sp>
      <p:sp>
        <p:nvSpPr>
          <p:cNvPr id="9" name="Textplatzhalter 8">
            <a:extLst>
              <a:ext uri="{FF2B5EF4-FFF2-40B4-BE49-F238E27FC236}">
                <a16:creationId xmlns:a16="http://schemas.microsoft.com/office/drawing/2014/main" id="{09CDC8DE-53B8-6DC4-FEE5-96B08A2B13BC}"/>
              </a:ext>
            </a:extLst>
          </p:cNvPr>
          <p:cNvSpPr>
            <a:spLocks noGrp="1"/>
          </p:cNvSpPr>
          <p:nvPr>
            <p:ph type="body" sz="quarter" idx="20"/>
          </p:nvPr>
        </p:nvSpPr>
        <p:spPr/>
        <p:txBody>
          <a:bodyPr/>
          <a:lstStyle/>
          <a:p>
            <a:endParaRPr lang="fr-CH" noProof="0" dirty="0"/>
          </a:p>
        </p:txBody>
      </p:sp>
      <p:sp>
        <p:nvSpPr>
          <p:cNvPr id="10" name="Textplatzhalter 9">
            <a:extLst>
              <a:ext uri="{FF2B5EF4-FFF2-40B4-BE49-F238E27FC236}">
                <a16:creationId xmlns:a16="http://schemas.microsoft.com/office/drawing/2014/main" id="{4FD56CEA-ABA7-B2DF-D186-544FED55C313}"/>
              </a:ext>
            </a:extLst>
          </p:cNvPr>
          <p:cNvSpPr>
            <a:spLocks noGrp="1"/>
          </p:cNvSpPr>
          <p:nvPr>
            <p:ph type="body" sz="quarter" idx="21"/>
          </p:nvPr>
        </p:nvSpPr>
        <p:spPr/>
        <p:txBody>
          <a:bodyPr/>
          <a:lstStyle/>
          <a:p>
            <a:endParaRPr lang="fr-CH" noProof="0" dirty="0"/>
          </a:p>
        </p:txBody>
      </p:sp>
      <p:sp>
        <p:nvSpPr>
          <p:cNvPr id="3" name="Inhaltsplatzhalter 4">
            <a:extLst>
              <a:ext uri="{FF2B5EF4-FFF2-40B4-BE49-F238E27FC236}">
                <a16:creationId xmlns:a16="http://schemas.microsoft.com/office/drawing/2014/main" id="{8E412A3B-AF68-138A-32F5-45DF442D68A5}"/>
              </a:ext>
            </a:extLst>
          </p:cNvPr>
          <p:cNvSpPr txBox="1">
            <a:spLocks/>
          </p:cNvSpPr>
          <p:nvPr/>
        </p:nvSpPr>
        <p:spPr>
          <a:xfrm>
            <a:off x="606424" y="1758950"/>
            <a:ext cx="5573576"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fr-CH" noProof="0" dirty="0"/>
              <a:t>le territoire est occupé toute l’année</a:t>
            </a:r>
          </a:p>
          <a:p>
            <a:pPr marL="342900" indent="-342900">
              <a:lnSpc>
                <a:spcPct val="150000"/>
              </a:lnSpc>
              <a:buFont typeface="Arial" panose="020B0604020202020204" pitchFamily="34" charset="0"/>
              <a:buChar char="•"/>
            </a:pPr>
            <a:r>
              <a:rPr lang="fr-CH" noProof="0" dirty="0"/>
              <a:t>formation des couples à partir de février</a:t>
            </a:r>
          </a:p>
          <a:p>
            <a:pPr marL="342900" indent="-342900">
              <a:lnSpc>
                <a:spcPct val="150000"/>
              </a:lnSpc>
              <a:buFont typeface="Arial" panose="020B0604020202020204" pitchFamily="34" charset="0"/>
              <a:buChar char="•"/>
            </a:pPr>
            <a:r>
              <a:rPr lang="fr-CH" noProof="0" dirty="0"/>
              <a:t>poursuites au ras de l’eau</a:t>
            </a:r>
          </a:p>
          <a:p>
            <a:pPr marL="342900" indent="-342900">
              <a:lnSpc>
                <a:spcPct val="150000"/>
              </a:lnSpc>
              <a:buFont typeface="Arial" panose="020B0604020202020204" pitchFamily="34" charset="0"/>
              <a:buChar char="•"/>
            </a:pPr>
            <a:r>
              <a:rPr lang="fr-CH" noProof="0" dirty="0"/>
              <a:t>cadeau nuptial</a:t>
            </a:r>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p:txBody>
      </p:sp>
      <p:sp>
        <p:nvSpPr>
          <p:cNvPr id="5" name="Inhaltsplatzhalter 2">
            <a:extLst>
              <a:ext uri="{FF2B5EF4-FFF2-40B4-BE49-F238E27FC236}">
                <a16:creationId xmlns:a16="http://schemas.microsoft.com/office/drawing/2014/main" id="{0DF70A6E-FAF1-2C71-8EFE-CAF25FDAF4ED}"/>
              </a:ext>
            </a:extLst>
          </p:cNvPr>
          <p:cNvSpPr txBox="1">
            <a:spLocks/>
          </p:cNvSpPr>
          <p:nvPr/>
        </p:nvSpPr>
        <p:spPr>
          <a:xfrm>
            <a:off x="6180138"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Eduard </a:t>
            </a:r>
            <a:r>
              <a:rPr lang="fr-CH" sz="1100" noProof="0" dirty="0" err="1">
                <a:solidFill>
                  <a:schemeClr val="bg1"/>
                </a:solidFill>
              </a:rPr>
              <a:t>Germann</a:t>
            </a:r>
            <a:endParaRPr lang="fr-CH" sz="1100" noProof="0" dirty="0">
              <a:solidFill>
                <a:schemeClr val="bg1"/>
              </a:solidFill>
            </a:endParaRPr>
          </a:p>
        </p:txBody>
      </p:sp>
    </p:spTree>
    <p:extLst>
      <p:ext uri="{BB962C8B-B14F-4D97-AF65-F5344CB8AC3E}">
        <p14:creationId xmlns:p14="http://schemas.microsoft.com/office/powerpoint/2010/main" val="3402106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Vogel, draußen, Eisvogel, Wildleben enthält.&#10;&#10;KI-generierte Inhalte können fehlerhaft sein.">
            <a:extLst>
              <a:ext uri="{FF2B5EF4-FFF2-40B4-BE49-F238E27FC236}">
                <a16:creationId xmlns:a16="http://schemas.microsoft.com/office/drawing/2014/main" id="{231213CA-3DC5-E849-F29C-403286FE373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80138" y="0"/>
            <a:ext cx="6011862" cy="6858000"/>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Parade</a:t>
            </a:r>
          </a:p>
        </p:txBody>
      </p:sp>
      <p:sp>
        <p:nvSpPr>
          <p:cNvPr id="9" name="Textplatzhalter 8">
            <a:extLst>
              <a:ext uri="{FF2B5EF4-FFF2-40B4-BE49-F238E27FC236}">
                <a16:creationId xmlns:a16="http://schemas.microsoft.com/office/drawing/2014/main" id="{09CDC8DE-53B8-6DC4-FEE5-96B08A2B13BC}"/>
              </a:ext>
            </a:extLst>
          </p:cNvPr>
          <p:cNvSpPr>
            <a:spLocks noGrp="1"/>
          </p:cNvSpPr>
          <p:nvPr>
            <p:ph type="body" sz="quarter" idx="20"/>
          </p:nvPr>
        </p:nvSpPr>
        <p:spPr/>
        <p:txBody>
          <a:bodyPr/>
          <a:lstStyle/>
          <a:p>
            <a:endParaRPr lang="de-CH"/>
          </a:p>
        </p:txBody>
      </p:sp>
      <p:sp>
        <p:nvSpPr>
          <p:cNvPr id="10" name="Textplatzhalter 9">
            <a:extLst>
              <a:ext uri="{FF2B5EF4-FFF2-40B4-BE49-F238E27FC236}">
                <a16:creationId xmlns:a16="http://schemas.microsoft.com/office/drawing/2014/main" id="{4FD56CEA-ABA7-B2DF-D186-544FED55C313}"/>
              </a:ext>
            </a:extLst>
          </p:cNvPr>
          <p:cNvSpPr>
            <a:spLocks noGrp="1"/>
          </p:cNvSpPr>
          <p:nvPr>
            <p:ph type="body" sz="quarter" idx="21"/>
          </p:nvPr>
        </p:nvSpPr>
        <p:spPr/>
        <p:txBody>
          <a:bodyPr/>
          <a:lstStyle/>
          <a:p>
            <a:endParaRPr lang="de-CH"/>
          </a:p>
        </p:txBody>
      </p:sp>
      <p:sp>
        <p:nvSpPr>
          <p:cNvPr id="3" name="Inhaltsplatzhalter 4">
            <a:extLst>
              <a:ext uri="{FF2B5EF4-FFF2-40B4-BE49-F238E27FC236}">
                <a16:creationId xmlns:a16="http://schemas.microsoft.com/office/drawing/2014/main" id="{8E412A3B-AF68-138A-32F5-45DF442D68A5}"/>
              </a:ext>
            </a:extLst>
          </p:cNvPr>
          <p:cNvSpPr txBox="1">
            <a:spLocks/>
          </p:cNvSpPr>
          <p:nvPr/>
        </p:nvSpPr>
        <p:spPr>
          <a:xfrm>
            <a:off x="606424" y="1758950"/>
            <a:ext cx="5573714"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fr-CH" dirty="0"/>
              <a:t>le territoire est occupé toute l’année</a:t>
            </a:r>
          </a:p>
          <a:p>
            <a:pPr marL="342900" indent="-342900">
              <a:lnSpc>
                <a:spcPct val="150000"/>
              </a:lnSpc>
              <a:buFont typeface="Arial" panose="020B0604020202020204" pitchFamily="34" charset="0"/>
              <a:buChar char="•"/>
            </a:pPr>
            <a:r>
              <a:rPr lang="fr-CH" dirty="0"/>
              <a:t>formation des couples à partir de février</a:t>
            </a:r>
          </a:p>
          <a:p>
            <a:pPr marL="342900" indent="-342900">
              <a:lnSpc>
                <a:spcPct val="150000"/>
              </a:lnSpc>
              <a:buFont typeface="Arial" panose="020B0604020202020204" pitchFamily="34" charset="0"/>
              <a:buChar char="•"/>
            </a:pPr>
            <a:r>
              <a:rPr lang="fr-CH" dirty="0"/>
              <a:t>poursuites au ras de l’eau</a:t>
            </a:r>
          </a:p>
          <a:p>
            <a:pPr marL="342900" indent="-342900">
              <a:lnSpc>
                <a:spcPct val="150000"/>
              </a:lnSpc>
              <a:buFont typeface="Arial" panose="020B0604020202020204" pitchFamily="34" charset="0"/>
              <a:buChar char="•"/>
            </a:pPr>
            <a:r>
              <a:rPr lang="fr-CH" dirty="0"/>
              <a:t>cadeau nuptial</a:t>
            </a:r>
          </a:p>
          <a:p>
            <a:pPr marL="342900" indent="-342900">
              <a:lnSpc>
                <a:spcPct val="150000"/>
              </a:lnSpc>
              <a:buFont typeface="Arial" panose="020B0604020202020204" pitchFamily="34" charset="0"/>
              <a:buChar char="•"/>
            </a:pPr>
            <a:r>
              <a:rPr lang="fr-CH" dirty="0"/>
              <a:t>a</a:t>
            </a:r>
            <a:r>
              <a:rPr lang="fr-CH" noProof="0" dirty="0" err="1"/>
              <a:t>ccouplement</a:t>
            </a:r>
            <a:r>
              <a:rPr lang="fr-CH" noProof="0" dirty="0"/>
              <a:t> : le mâle s’agrippe aux plumes de la nuque de la femelle</a:t>
            </a:r>
          </a:p>
          <a:p>
            <a:pPr marL="342900" indent="-342900">
              <a:lnSpc>
                <a:spcPct val="150000"/>
              </a:lnSpc>
              <a:buFont typeface="Arial" panose="020B0604020202020204" pitchFamily="34" charset="0"/>
              <a:buChar char="•"/>
            </a:pPr>
            <a:r>
              <a:rPr lang="fr-CH" noProof="0" dirty="0"/>
              <a:t>solitaire en dehors de la période de reproduction</a:t>
            </a:r>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a:p>
            <a:pPr marL="342900" indent="-342900">
              <a:lnSpc>
                <a:spcPct val="150000"/>
              </a:lnSpc>
              <a:buFont typeface="Arial" panose="020B0604020202020204" pitchFamily="34" charset="0"/>
              <a:buChar char="•"/>
            </a:pPr>
            <a:endParaRPr lang="de-CH" dirty="0"/>
          </a:p>
        </p:txBody>
      </p:sp>
    </p:spTree>
    <p:extLst>
      <p:ext uri="{BB962C8B-B14F-4D97-AF65-F5344CB8AC3E}">
        <p14:creationId xmlns:p14="http://schemas.microsoft.com/office/powerpoint/2010/main" val="1458706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draußen, Baum, Pflanze, Gewässer enthält.&#10;&#10;KI-generierte Inhalte können fehlerhaft sein.">
            <a:extLst>
              <a:ext uri="{FF2B5EF4-FFF2-40B4-BE49-F238E27FC236}">
                <a16:creationId xmlns:a16="http://schemas.microsoft.com/office/drawing/2014/main" id="{3D63ECCA-1B8C-4AB0-FC91-10F25E14052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80138" y="0"/>
            <a:ext cx="6011862" cy="6858000"/>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Nid</a:t>
            </a:r>
          </a:p>
        </p:txBody>
      </p:sp>
      <p:sp>
        <p:nvSpPr>
          <p:cNvPr id="12" name="Textplatzhalter 11">
            <a:extLst>
              <a:ext uri="{FF2B5EF4-FFF2-40B4-BE49-F238E27FC236}">
                <a16:creationId xmlns:a16="http://schemas.microsoft.com/office/drawing/2014/main" id="{02729560-639F-4E5F-EB19-84F4BCD8124B}"/>
              </a:ext>
            </a:extLst>
          </p:cNvPr>
          <p:cNvSpPr>
            <a:spLocks noGrp="1"/>
          </p:cNvSpPr>
          <p:nvPr>
            <p:ph type="body" sz="quarter" idx="20"/>
          </p:nvPr>
        </p:nvSpPr>
        <p:spPr/>
        <p:txBody>
          <a:bodyPr/>
          <a:lstStyle/>
          <a:p>
            <a:endParaRPr lang="fr-CH" noProof="0" dirty="0"/>
          </a:p>
        </p:txBody>
      </p:sp>
      <p:sp>
        <p:nvSpPr>
          <p:cNvPr id="13" name="Textplatzhalter 12">
            <a:extLst>
              <a:ext uri="{FF2B5EF4-FFF2-40B4-BE49-F238E27FC236}">
                <a16:creationId xmlns:a16="http://schemas.microsoft.com/office/drawing/2014/main" id="{FB0BAC92-4E0E-3C8B-4901-62EA1015EE60}"/>
              </a:ext>
            </a:extLst>
          </p:cNvPr>
          <p:cNvSpPr>
            <a:spLocks noGrp="1"/>
          </p:cNvSpPr>
          <p:nvPr>
            <p:ph type="body" sz="quarter" idx="21"/>
          </p:nvPr>
        </p:nvSpPr>
        <p:spPr/>
        <p:txBody>
          <a:bodyPr/>
          <a:lstStyle/>
          <a:p>
            <a:endParaRPr lang="fr-CH" noProof="0" dirty="0"/>
          </a:p>
        </p:txBody>
      </p:sp>
      <p:sp>
        <p:nvSpPr>
          <p:cNvPr id="3" name="Inhaltsplatzhalter 4">
            <a:extLst>
              <a:ext uri="{FF2B5EF4-FFF2-40B4-BE49-F238E27FC236}">
                <a16:creationId xmlns:a16="http://schemas.microsoft.com/office/drawing/2014/main" id="{8E412A3B-AF68-138A-32F5-45DF442D68A5}"/>
              </a:ext>
            </a:extLst>
          </p:cNvPr>
          <p:cNvSpPr txBox="1">
            <a:spLocks/>
          </p:cNvSpPr>
          <p:nvPr/>
        </p:nvSpPr>
        <p:spPr>
          <a:xfrm>
            <a:off x="606424" y="1758950"/>
            <a:ext cx="5558706"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fr-CH" noProof="0" dirty="0"/>
              <a:t>rive escarpée sans végétation</a:t>
            </a:r>
          </a:p>
          <a:p>
            <a:pPr marL="342900" indent="-342900">
              <a:lnSpc>
                <a:spcPct val="150000"/>
              </a:lnSpc>
              <a:buFont typeface="Arial" panose="020B0604020202020204" pitchFamily="34" charset="0"/>
              <a:buChar char="•"/>
            </a:pPr>
            <a:r>
              <a:rPr lang="fr-CH" noProof="0" dirty="0"/>
              <a:t>verticale ou légèrement en surplomb </a:t>
            </a:r>
          </a:p>
          <a:p>
            <a:pPr marL="342900" indent="-342900">
              <a:lnSpc>
                <a:spcPct val="150000"/>
              </a:lnSpc>
              <a:buFont typeface="Arial" panose="020B0604020202020204" pitchFamily="34" charset="0"/>
              <a:buChar char="•"/>
            </a:pPr>
            <a:r>
              <a:rPr lang="fr-CH" noProof="0" dirty="0"/>
              <a:t>généralement directement au bord de l’eau</a:t>
            </a:r>
          </a:p>
          <a:p>
            <a:pPr marL="342900" indent="-342900">
              <a:lnSpc>
                <a:spcPct val="150000"/>
              </a:lnSpc>
              <a:buFont typeface="Arial" panose="020B0604020202020204" pitchFamily="34" charset="0"/>
              <a:buChar char="•"/>
            </a:pPr>
            <a:r>
              <a:rPr lang="fr-CH" noProof="0" dirty="0"/>
              <a:t>rives érodées des cours d’eau naturels </a:t>
            </a:r>
          </a:p>
          <a:p>
            <a:pPr marL="342900" indent="-342900">
              <a:lnSpc>
                <a:spcPct val="150000"/>
              </a:lnSpc>
              <a:buFont typeface="Arial" panose="020B0604020202020204" pitchFamily="34" charset="0"/>
              <a:buChar char="•"/>
            </a:pPr>
            <a:r>
              <a:rPr lang="fr-CH" noProof="0" dirty="0"/>
              <a:t>sol souvent limoneux-sableux </a:t>
            </a:r>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p:txBody>
      </p:sp>
      <p:sp>
        <p:nvSpPr>
          <p:cNvPr id="14" name="Inhaltsplatzhalter 2">
            <a:extLst>
              <a:ext uri="{FF2B5EF4-FFF2-40B4-BE49-F238E27FC236}">
                <a16:creationId xmlns:a16="http://schemas.microsoft.com/office/drawing/2014/main" id="{BB268077-CCD4-D6C1-84D8-189CA1349106}"/>
              </a:ext>
            </a:extLst>
          </p:cNvPr>
          <p:cNvSpPr txBox="1">
            <a:spLocks/>
          </p:cNvSpPr>
          <p:nvPr/>
        </p:nvSpPr>
        <p:spPr>
          <a:xfrm>
            <a:off x="6180138"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Martin Gerber</a:t>
            </a:r>
          </a:p>
        </p:txBody>
      </p:sp>
    </p:spTree>
    <p:extLst>
      <p:ext uri="{BB962C8B-B14F-4D97-AF65-F5344CB8AC3E}">
        <p14:creationId xmlns:p14="http://schemas.microsoft.com/office/powerpoint/2010/main" val="2748236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Wasser, Baum, Gras enthält.&#10;&#10;KI-generierte Inhalte können fehlerhaft sein.">
            <a:extLst>
              <a:ext uri="{FF2B5EF4-FFF2-40B4-BE49-F238E27FC236}">
                <a16:creationId xmlns:a16="http://schemas.microsoft.com/office/drawing/2014/main" id="{936952CC-7994-2106-021B-A64ED0465D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err="1">
                <a:solidFill>
                  <a:schemeClr val="bg1"/>
                </a:solidFill>
              </a:rPr>
              <a:t>Nid</a:t>
            </a:r>
            <a:endParaRPr lang="de-CH" dirty="0">
              <a:solidFill>
                <a:schemeClr val="bg1"/>
              </a:solidFill>
            </a:endParaRP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pic>
        <p:nvPicPr>
          <p:cNvPr id="6" name="Grafik 5" descr="Ein Bild, das draußen, Baum, Pflanze enthält.&#10;&#10;KI-generierte Inhalte können fehlerhaft sein.">
            <a:extLst>
              <a:ext uri="{FF2B5EF4-FFF2-40B4-BE49-F238E27FC236}">
                <a16:creationId xmlns:a16="http://schemas.microsoft.com/office/drawing/2014/main" id="{05766534-22F0-C9F7-4896-E8C23BED3C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738188" y="1500188"/>
            <a:ext cx="6857999" cy="3857625"/>
          </a:xfrm>
          <a:prstGeom prst="rect">
            <a:avLst/>
          </a:prstGeom>
          <a:ln>
            <a:solidFill>
              <a:schemeClr val="bg1"/>
            </a:solidFill>
          </a:ln>
        </p:spPr>
      </p:pic>
      <p:sp>
        <p:nvSpPr>
          <p:cNvPr id="8" name="Inhaltsplatzhalter 2">
            <a:extLst>
              <a:ext uri="{FF2B5EF4-FFF2-40B4-BE49-F238E27FC236}">
                <a16:creationId xmlns:a16="http://schemas.microsoft.com/office/drawing/2014/main" id="{034C728A-6190-B046-365F-103940F8A098}"/>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Claudia Müller</a:t>
            </a:r>
          </a:p>
        </p:txBody>
      </p:sp>
    </p:spTree>
    <p:extLst>
      <p:ext uri="{BB962C8B-B14F-4D97-AF65-F5344CB8AC3E}">
        <p14:creationId xmlns:p14="http://schemas.microsoft.com/office/powerpoint/2010/main" val="83654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draußen, Blau, Vogel, Gelände enthält.&#10;&#10;KI-generierte Inhalte können fehlerhaft sein.">
            <a:extLst>
              <a:ext uri="{FF2B5EF4-FFF2-40B4-BE49-F238E27FC236}">
                <a16:creationId xmlns:a16="http://schemas.microsoft.com/office/drawing/2014/main" id="{EFB2F719-0E9F-958B-198C-8795DF96A67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619999" y="0"/>
            <a:ext cx="4572000" cy="6858000"/>
          </a:xfrm>
          <a:prstGeom prst="rect">
            <a:avLst/>
          </a:prstGeom>
        </p:spPr>
      </p:pic>
      <p:pic>
        <p:nvPicPr>
          <p:cNvPr id="11" name="Grafik 10" descr="Ein Bild, das draußen, Vogel, Blau, Eisvogel enthält.&#10;&#10;KI-generierte Inhalte können fehlerhaft sein.">
            <a:extLst>
              <a:ext uri="{FF2B5EF4-FFF2-40B4-BE49-F238E27FC236}">
                <a16:creationId xmlns:a16="http://schemas.microsoft.com/office/drawing/2014/main" id="{94DA80A8-386E-6EF3-D54A-24FBD62AAF83}"/>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l="-1123"/>
          <a:stretch>
            <a:fillRect/>
          </a:stretch>
        </p:blipFill>
        <p:spPr>
          <a:xfrm>
            <a:off x="7619999" y="12700"/>
            <a:ext cx="4572001" cy="6858000"/>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Nid</a:t>
            </a:r>
          </a:p>
        </p:txBody>
      </p:sp>
      <p:sp>
        <p:nvSpPr>
          <p:cNvPr id="3" name="Inhaltsplatzhalter 4">
            <a:extLst>
              <a:ext uri="{FF2B5EF4-FFF2-40B4-BE49-F238E27FC236}">
                <a16:creationId xmlns:a16="http://schemas.microsoft.com/office/drawing/2014/main" id="{8E412A3B-AF68-138A-32F5-45DF442D68A5}"/>
              </a:ext>
            </a:extLst>
          </p:cNvPr>
          <p:cNvSpPr txBox="1">
            <a:spLocks/>
          </p:cNvSpPr>
          <p:nvPr/>
        </p:nvSpPr>
        <p:spPr>
          <a:xfrm>
            <a:off x="606424" y="1758950"/>
            <a:ext cx="6934230"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fr-CH" noProof="0" dirty="0"/>
              <a:t>les deux partenaires participent au creusement de la galerie de nidification</a:t>
            </a:r>
          </a:p>
          <a:p>
            <a:pPr marL="342900" indent="-342900">
              <a:lnSpc>
                <a:spcPct val="150000"/>
              </a:lnSpc>
              <a:buFont typeface="Arial" panose="020B0604020202020204" pitchFamily="34" charset="0"/>
              <a:buChar char="•"/>
            </a:pPr>
            <a:r>
              <a:rPr lang="fr-CH" noProof="0" dirty="0"/>
              <a:t>galerie légèrement ascendante, 40 à 80 cm de long</a:t>
            </a:r>
          </a:p>
          <a:p>
            <a:pPr marL="342900" indent="-342900">
              <a:lnSpc>
                <a:spcPct val="150000"/>
              </a:lnSpc>
              <a:buFont typeface="Arial" panose="020B0604020202020204" pitchFamily="34" charset="0"/>
              <a:buChar char="•"/>
            </a:pPr>
            <a:r>
              <a:rPr lang="fr-CH" noProof="0" dirty="0"/>
              <a:t>cavité de reproduction plus large au bout</a:t>
            </a:r>
          </a:p>
          <a:p>
            <a:pPr marL="342900" indent="-342900">
              <a:lnSpc>
                <a:spcPct val="150000"/>
              </a:lnSpc>
              <a:buFont typeface="Arial" panose="020B0604020202020204" pitchFamily="34" charset="0"/>
              <a:buChar char="•"/>
            </a:pPr>
            <a:r>
              <a:rPr lang="fr-CH" noProof="0" dirty="0"/>
              <a:t>les anciennes galeries sont souvent réutilisées</a:t>
            </a:r>
          </a:p>
          <a:p>
            <a:pPr marL="342900" indent="-342900">
              <a:lnSpc>
                <a:spcPct val="150000"/>
              </a:lnSpc>
              <a:buFont typeface="Arial" panose="020B0604020202020204" pitchFamily="34" charset="0"/>
              <a:buChar char="•"/>
            </a:pPr>
            <a:r>
              <a:rPr lang="fr-CH" noProof="0" dirty="0"/>
              <a:t>parfois, des traces de fientes à l’entrée de la galerie indiquent qu’une nidification est en cours</a:t>
            </a:r>
          </a:p>
          <a:p>
            <a:pPr marL="342900" indent="-342900">
              <a:lnSpc>
                <a:spcPct val="150000"/>
              </a:lnSpc>
              <a:buFont typeface="Arial" panose="020B0604020202020204" pitchFamily="34" charset="0"/>
              <a:buChar char="•"/>
            </a:pPr>
            <a:r>
              <a:rPr lang="fr-CH" noProof="0" dirty="0"/>
              <a:t>perchoirs à proximité</a:t>
            </a:r>
          </a:p>
          <a:p>
            <a:pPr>
              <a:lnSpc>
                <a:spcPct val="150000"/>
              </a:lnSpc>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p:txBody>
      </p:sp>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fr-CH" noProof="0" dirty="0"/>
          </a:p>
        </p:txBody>
      </p:sp>
      <p:sp>
        <p:nvSpPr>
          <p:cNvPr id="12" name="Inhaltsplatzhalter 2">
            <a:extLst>
              <a:ext uri="{FF2B5EF4-FFF2-40B4-BE49-F238E27FC236}">
                <a16:creationId xmlns:a16="http://schemas.microsoft.com/office/drawing/2014/main" id="{9F91C6FB-0CD4-85E6-690A-BB2AA975E164}"/>
              </a:ext>
            </a:extLst>
          </p:cNvPr>
          <p:cNvSpPr txBox="1">
            <a:spLocks/>
          </p:cNvSpPr>
          <p:nvPr/>
        </p:nvSpPr>
        <p:spPr>
          <a:xfrm>
            <a:off x="7558692"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Dieter </a:t>
            </a:r>
            <a:r>
              <a:rPr lang="fr-CH" sz="1100" noProof="0" dirty="0" err="1">
                <a:solidFill>
                  <a:schemeClr val="bg1"/>
                </a:solidFill>
              </a:rPr>
              <a:t>Hopf</a:t>
            </a:r>
            <a:endParaRPr lang="fr-CH" sz="1100" noProof="0" dirty="0">
              <a:solidFill>
                <a:schemeClr val="bg1"/>
              </a:solidFill>
            </a:endParaRPr>
          </a:p>
        </p:txBody>
      </p:sp>
    </p:spTree>
    <p:extLst>
      <p:ext uri="{BB962C8B-B14F-4D97-AF65-F5344CB8AC3E}">
        <p14:creationId xmlns:p14="http://schemas.microsoft.com/office/powerpoint/2010/main" val="12086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Kugel, Ball, Licht enthält.&#10;&#10;KI-generierte Inhalte können fehlerhaft sein.">
            <a:extLst>
              <a:ext uri="{FF2B5EF4-FFF2-40B4-BE49-F238E27FC236}">
                <a16:creationId xmlns:a16="http://schemas.microsoft.com/office/drawing/2014/main" id="{FB02E000-83C9-8C95-D7DA-50CCB5924F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6000" y="3233394"/>
            <a:ext cx="4506000" cy="3624606"/>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Elevage des jeunes</a:t>
            </a:r>
          </a:p>
        </p:txBody>
      </p:sp>
      <p:sp>
        <p:nvSpPr>
          <p:cNvPr id="3" name="Inhaltsplatzhalter 4">
            <a:extLst>
              <a:ext uri="{FF2B5EF4-FFF2-40B4-BE49-F238E27FC236}">
                <a16:creationId xmlns:a16="http://schemas.microsoft.com/office/drawing/2014/main" id="{8E412A3B-AF68-138A-32F5-45DF442D68A5}"/>
              </a:ext>
            </a:extLst>
          </p:cNvPr>
          <p:cNvSpPr txBox="1">
            <a:spLocks/>
          </p:cNvSpPr>
          <p:nvPr/>
        </p:nvSpPr>
        <p:spPr>
          <a:xfrm>
            <a:off x="606424" y="1758950"/>
            <a:ext cx="6934230"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fr-CH" noProof="0" dirty="0"/>
              <a:t>période de reproduction d’avril à août</a:t>
            </a:r>
          </a:p>
          <a:p>
            <a:pPr marL="342900" indent="-342900">
              <a:lnSpc>
                <a:spcPct val="150000"/>
              </a:lnSpc>
              <a:buFont typeface="Arial" panose="020B0604020202020204" pitchFamily="34" charset="0"/>
              <a:buChar char="•"/>
            </a:pPr>
            <a:r>
              <a:rPr lang="fr-CH" noProof="0" dirty="0"/>
              <a:t>généralement 6 à 8 </a:t>
            </a:r>
            <a:r>
              <a:rPr lang="fr-CH" noProof="0" dirty="0" err="1"/>
              <a:t>oeufs</a:t>
            </a:r>
            <a:r>
              <a:rPr lang="fr-CH" noProof="0" dirty="0"/>
              <a:t> blancs, assez ronds</a:t>
            </a:r>
          </a:p>
          <a:p>
            <a:pPr marL="342900" indent="-342900">
              <a:lnSpc>
                <a:spcPct val="150000"/>
              </a:lnSpc>
              <a:buFont typeface="Arial" panose="020B0604020202020204" pitchFamily="34" charset="0"/>
              <a:buChar char="•"/>
            </a:pPr>
            <a:r>
              <a:rPr lang="fr-CH" noProof="0" dirty="0"/>
              <a:t>durée de couvaison 19 à 21 jours</a:t>
            </a:r>
          </a:p>
          <a:p>
            <a:pPr marL="342900" indent="-342900">
              <a:lnSpc>
                <a:spcPct val="150000"/>
              </a:lnSpc>
              <a:buFont typeface="Arial" panose="020B0604020202020204" pitchFamily="34" charset="0"/>
              <a:buChar char="•"/>
            </a:pPr>
            <a:r>
              <a:rPr lang="fr-CH" noProof="0" dirty="0"/>
              <a:t>durée d’élevage au nid 23 à 28 jours</a:t>
            </a:r>
          </a:p>
          <a:p>
            <a:pPr marL="342900" indent="-342900">
              <a:lnSpc>
                <a:spcPct val="150000"/>
              </a:lnSpc>
              <a:buFont typeface="Arial" panose="020B0604020202020204" pitchFamily="34" charset="0"/>
              <a:buChar char="•"/>
            </a:pPr>
            <a:r>
              <a:rPr lang="fr-CH" noProof="0" dirty="0"/>
              <a:t>les deux partenaires couvent et nourrissent</a:t>
            </a:r>
          </a:p>
          <a:p>
            <a:pPr marL="342900" indent="-342900">
              <a:lnSpc>
                <a:spcPct val="150000"/>
              </a:lnSpc>
              <a:buFont typeface="Arial" panose="020B0604020202020204" pitchFamily="34" charset="0"/>
              <a:buChar char="•"/>
            </a:pPr>
            <a:r>
              <a:rPr lang="fr-CH" noProof="0" dirty="0"/>
              <a:t>2 à 3 nichées par année !</a:t>
            </a:r>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p:txBody>
      </p:sp>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fr-CH" noProof="0" dirty="0"/>
          </a:p>
        </p:txBody>
      </p:sp>
      <p:pic>
        <p:nvPicPr>
          <p:cNvPr id="7" name="Picture 6">
            <a:extLst>
              <a:ext uri="{FF2B5EF4-FFF2-40B4-BE49-F238E27FC236}">
                <a16:creationId xmlns:a16="http://schemas.microsoft.com/office/drawing/2014/main" id="{73C56561-6831-8C29-2D1F-5C2DFE9597D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899"/>
          <a:stretch>
            <a:fillRect/>
          </a:stretch>
        </p:blipFill>
        <p:spPr bwMode="auto">
          <a:xfrm>
            <a:off x="7686000" y="0"/>
            <a:ext cx="4506000" cy="323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14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Elevage des jeunes</a:t>
            </a:r>
          </a:p>
        </p:txBody>
      </p:sp>
      <p:sp>
        <p:nvSpPr>
          <p:cNvPr id="3" name="Inhaltsplatzhalter 4">
            <a:extLst>
              <a:ext uri="{FF2B5EF4-FFF2-40B4-BE49-F238E27FC236}">
                <a16:creationId xmlns:a16="http://schemas.microsoft.com/office/drawing/2014/main" id="{8E412A3B-AF68-138A-32F5-45DF442D68A5}"/>
              </a:ext>
            </a:extLst>
          </p:cNvPr>
          <p:cNvSpPr txBox="1">
            <a:spLocks/>
          </p:cNvSpPr>
          <p:nvPr/>
        </p:nvSpPr>
        <p:spPr>
          <a:xfrm>
            <a:off x="606424" y="1758950"/>
            <a:ext cx="6934230"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fr-CH" noProof="0" dirty="0"/>
              <a:t>« carrousel » de nourrissage</a:t>
            </a:r>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p:txBody>
      </p:sp>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fr-CH" noProof="0" dirty="0"/>
          </a:p>
        </p:txBody>
      </p:sp>
      <p:pic>
        <p:nvPicPr>
          <p:cNvPr id="12" name="Grafik 11" descr="Ein Bild, das Gelände, draußen, Blau, Krabbe enthält.&#10;&#10;KI-generierte Inhalte können fehlerhaft sein.">
            <a:extLst>
              <a:ext uri="{FF2B5EF4-FFF2-40B4-BE49-F238E27FC236}">
                <a16:creationId xmlns:a16="http://schemas.microsoft.com/office/drawing/2014/main" id="{2A2DB8F2-EB22-9D2F-7BBB-AF72B1686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3424" y="1758950"/>
            <a:ext cx="7648575" cy="5099050"/>
          </a:xfrm>
          <a:prstGeom prst="rect">
            <a:avLst/>
          </a:prstGeom>
        </p:spPr>
      </p:pic>
    </p:spTree>
    <p:extLst>
      <p:ext uri="{BB962C8B-B14F-4D97-AF65-F5344CB8AC3E}">
        <p14:creationId xmlns:p14="http://schemas.microsoft.com/office/powerpoint/2010/main" val="590986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Dangers au nid</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fr-CH" noProof="0" dirty="0"/>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fr-CH" noProof="0" dirty="0"/>
          </a:p>
        </p:txBody>
      </p:sp>
      <p:sp>
        <p:nvSpPr>
          <p:cNvPr id="4" name="Inhaltsplatzhalter 2">
            <a:extLst>
              <a:ext uri="{FF2B5EF4-FFF2-40B4-BE49-F238E27FC236}">
                <a16:creationId xmlns:a16="http://schemas.microsoft.com/office/drawing/2014/main" id="{0AA5B1B7-68BA-4B9B-4E99-58E497EF2D89}"/>
              </a:ext>
            </a:extLst>
          </p:cNvPr>
          <p:cNvSpPr txBox="1">
            <a:spLocks/>
          </p:cNvSpPr>
          <p:nvPr/>
        </p:nvSpPr>
        <p:spPr>
          <a:xfrm>
            <a:off x="606425" y="1768230"/>
            <a:ext cx="5489575" cy="4362386"/>
          </a:xfrm>
          <a:prstGeom prst="rect">
            <a:avLst/>
          </a:prstGeom>
        </p:spPr>
        <p:txBody>
          <a:bodyPr/>
          <a:lstStyle>
            <a:defPPr>
              <a:defRPr lang="de-DE"/>
            </a:defPPr>
            <a:lvl1pPr indent="0">
              <a:lnSpc>
                <a:spcPct val="107000"/>
              </a:lnSpc>
              <a:spcBef>
                <a:spcPts val="0"/>
              </a:spcBef>
              <a:buFont typeface="Arial" panose="020B0604020202020204" pitchFamily="34" charset="0"/>
              <a:buNone/>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342900" indent="-342900">
              <a:lnSpc>
                <a:spcPct val="150000"/>
              </a:lnSpc>
              <a:buFont typeface="Arial" panose="020B0604020202020204" pitchFamily="34" charset="0"/>
              <a:buChar char="•"/>
            </a:pPr>
            <a:r>
              <a:rPr lang="fr-CH" noProof="0" dirty="0"/>
              <a:t>30 à 40 % des nichées n’arrivent pas à l’envol </a:t>
            </a:r>
          </a:p>
          <a:p>
            <a:pPr marL="342900" indent="-342900">
              <a:lnSpc>
                <a:spcPct val="150000"/>
              </a:lnSpc>
              <a:buFont typeface="Arial" panose="020B0604020202020204" pitchFamily="34" charset="0"/>
              <a:buChar char="•"/>
            </a:pPr>
            <a:r>
              <a:rPr lang="fr-CH" noProof="0" dirty="0"/>
              <a:t>l’Hermine ou des rats peuvent s’introduire dans les galeries</a:t>
            </a:r>
          </a:p>
          <a:p>
            <a:pPr marL="342900" indent="-342900">
              <a:lnSpc>
                <a:spcPct val="150000"/>
              </a:lnSpc>
              <a:buFont typeface="Arial" panose="020B0604020202020204" pitchFamily="34" charset="0"/>
              <a:buChar char="•"/>
            </a:pPr>
            <a:r>
              <a:rPr lang="fr-CH" noProof="0" dirty="0"/>
              <a:t>de plus grands mammifères (Renard, Putois, ...) peuvent creuser le sol pour atteindre la cavité de nidification </a:t>
            </a:r>
          </a:p>
          <a:p>
            <a:pPr marL="342900" indent="-342900">
              <a:lnSpc>
                <a:spcPct val="150000"/>
              </a:lnSpc>
              <a:buFont typeface="Arial" panose="020B0604020202020204" pitchFamily="34" charset="0"/>
              <a:buChar char="•"/>
            </a:pPr>
            <a:r>
              <a:rPr lang="fr-CH" noProof="0" dirty="0"/>
              <a:t>les chats repèrent les perchoirs</a:t>
            </a:r>
          </a:p>
        </p:txBody>
      </p:sp>
      <p:pic>
        <p:nvPicPr>
          <p:cNvPr id="6" name="Grafik 5" descr="Ein Bild, das Säugetier, Gras, draußen, Wiesel enthält.&#10;&#10;KI-generierte Inhalte können fehlerhaft sein.">
            <a:extLst>
              <a:ext uri="{FF2B5EF4-FFF2-40B4-BE49-F238E27FC236}">
                <a16:creationId xmlns:a16="http://schemas.microsoft.com/office/drawing/2014/main" id="{0DF5AAEE-04C9-A89B-FC9B-92309163C3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42891" y="0"/>
            <a:ext cx="5549109" cy="4149182"/>
          </a:xfrm>
          <a:prstGeom prst="rect">
            <a:avLst/>
          </a:prstGeom>
        </p:spPr>
      </p:pic>
      <p:pic>
        <p:nvPicPr>
          <p:cNvPr id="10" name="Grafik 9" descr="Ein Bild, das Säugetier, Fuchs, Gras, draußen enthält.&#10;&#10;KI-generierte Inhalte können fehlerhaft sein.">
            <a:extLst>
              <a:ext uri="{FF2B5EF4-FFF2-40B4-BE49-F238E27FC236}">
                <a16:creationId xmlns:a16="http://schemas.microsoft.com/office/drawing/2014/main" id="{2B96B4BB-55B8-F45B-37EB-A5F3018EF245}"/>
              </a:ext>
            </a:extLst>
          </p:cNvPr>
          <p:cNvPicPr>
            <a:picLocks noChangeAspect="1"/>
          </p:cNvPicPr>
          <p:nvPr/>
        </p:nvPicPr>
        <p:blipFill>
          <a:blip r:embed="rId4" cstate="screen">
            <a:extLst>
              <a:ext uri="{28A0092B-C50C-407E-A947-70E740481C1C}">
                <a14:useLocalDpi xmlns:a14="http://schemas.microsoft.com/office/drawing/2010/main"/>
              </a:ext>
            </a:extLst>
          </a:blip>
          <a:srcRect t="-3043"/>
          <a:stretch>
            <a:fillRect/>
          </a:stretch>
        </p:blipFill>
        <p:spPr>
          <a:xfrm>
            <a:off x="6642892" y="3429000"/>
            <a:ext cx="5549107" cy="3428999"/>
          </a:xfrm>
          <a:prstGeom prst="rect">
            <a:avLst/>
          </a:prstGeom>
        </p:spPr>
      </p:pic>
    </p:spTree>
    <p:extLst>
      <p:ext uri="{BB962C8B-B14F-4D97-AF65-F5344CB8AC3E}">
        <p14:creationId xmlns:p14="http://schemas.microsoft.com/office/powerpoint/2010/main" val="2305208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Distribution</a:t>
            </a:r>
          </a:p>
        </p:txBody>
      </p:sp>
      <p:sp>
        <p:nvSpPr>
          <p:cNvPr id="14" name="Inhaltsplatzhalter 2">
            <a:extLst>
              <a:ext uri="{FF2B5EF4-FFF2-40B4-BE49-F238E27FC236}">
                <a16:creationId xmlns:a16="http://schemas.microsoft.com/office/drawing/2014/main" id="{CD2208EA-6148-B0BA-3F9E-248C2BA30240}"/>
              </a:ext>
            </a:extLst>
          </p:cNvPr>
          <p:cNvSpPr>
            <a:spLocks noGrp="1"/>
          </p:cNvSpPr>
          <p:nvPr>
            <p:ph idx="1"/>
          </p:nvPr>
        </p:nvSpPr>
        <p:spPr>
          <a:xfrm>
            <a:off x="7389900" y="532398"/>
            <a:ext cx="3241524" cy="747206"/>
          </a:xfrm>
        </p:spPr>
        <p:txBody>
          <a:bodyPr/>
          <a:lstStyle/>
          <a:p>
            <a:r>
              <a:rPr lang="fr-CH" sz="1400" dirty="0"/>
              <a:t>Aire de reproduction, présence à l’année</a:t>
            </a:r>
          </a:p>
          <a:p>
            <a:r>
              <a:rPr lang="fr-CH" sz="1400" dirty="0"/>
              <a:t>Aire de reproduction, quittée en hiver</a:t>
            </a:r>
          </a:p>
          <a:p>
            <a:r>
              <a:rPr lang="fr-CH" sz="1400" dirty="0"/>
              <a:t>Quartiers d’hiver</a:t>
            </a:r>
          </a:p>
          <a:p>
            <a:endParaRPr lang="de-CH" sz="1400" dirty="0"/>
          </a:p>
        </p:txBody>
      </p:sp>
      <p:grpSp>
        <p:nvGrpSpPr>
          <p:cNvPr id="15" name="Gruppieren 14">
            <a:extLst>
              <a:ext uri="{FF2B5EF4-FFF2-40B4-BE49-F238E27FC236}">
                <a16:creationId xmlns:a16="http://schemas.microsoft.com/office/drawing/2014/main" id="{3B579452-A7A8-2CE8-334C-F92F50AD0BD9}"/>
              </a:ext>
            </a:extLst>
          </p:cNvPr>
          <p:cNvGrpSpPr/>
          <p:nvPr/>
        </p:nvGrpSpPr>
        <p:grpSpPr>
          <a:xfrm>
            <a:off x="7071528" y="559931"/>
            <a:ext cx="190919" cy="633046"/>
            <a:chOff x="7455877" y="234921"/>
            <a:chExt cx="190919" cy="633046"/>
          </a:xfrm>
        </p:grpSpPr>
        <p:sp>
          <p:nvSpPr>
            <p:cNvPr id="16" name="Rechteck 15">
              <a:extLst>
                <a:ext uri="{FF2B5EF4-FFF2-40B4-BE49-F238E27FC236}">
                  <a16:creationId xmlns:a16="http://schemas.microsoft.com/office/drawing/2014/main" id="{4DFB8FD5-6B6E-4E1A-2FC4-C66C76DA2F17}"/>
                </a:ext>
              </a:extLst>
            </p:cNvPr>
            <p:cNvSpPr/>
            <p:nvPr/>
          </p:nvSpPr>
          <p:spPr>
            <a:xfrm>
              <a:off x="7455877" y="234921"/>
              <a:ext cx="190919" cy="190919"/>
            </a:xfrm>
            <a:prstGeom prst="rect">
              <a:avLst/>
            </a:prstGeom>
            <a:solidFill>
              <a:srgbClr val="80B5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hteck 16">
              <a:extLst>
                <a:ext uri="{FF2B5EF4-FFF2-40B4-BE49-F238E27FC236}">
                  <a16:creationId xmlns:a16="http://schemas.microsoft.com/office/drawing/2014/main" id="{9F735C96-5798-3EF7-DB79-F3C572DE3404}"/>
                </a:ext>
              </a:extLst>
            </p:cNvPr>
            <p:cNvSpPr/>
            <p:nvPr/>
          </p:nvSpPr>
          <p:spPr>
            <a:xfrm>
              <a:off x="7455877" y="455985"/>
              <a:ext cx="190919" cy="190919"/>
            </a:xfrm>
            <a:prstGeom prst="rect">
              <a:avLst/>
            </a:prstGeom>
            <a:solidFill>
              <a:srgbClr val="F5F5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a:extLst>
                <a:ext uri="{FF2B5EF4-FFF2-40B4-BE49-F238E27FC236}">
                  <a16:creationId xmlns:a16="http://schemas.microsoft.com/office/drawing/2014/main" id="{AE29F23F-100C-D11C-F929-2E57EE00E77C}"/>
                </a:ext>
              </a:extLst>
            </p:cNvPr>
            <p:cNvSpPr/>
            <p:nvPr/>
          </p:nvSpPr>
          <p:spPr>
            <a:xfrm>
              <a:off x="7455877" y="677048"/>
              <a:ext cx="190919" cy="190919"/>
            </a:xfrm>
            <a:prstGeom prst="rect">
              <a:avLst/>
            </a:prstGeom>
            <a:solidFill>
              <a:srgbClr val="76AC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7" name="Grafik 6" descr="Ein Bild, das Karte, Text, Atlas enthält.&#10;&#10;KI-generierte Inhalte können fehlerhaft sein.">
            <a:extLst>
              <a:ext uri="{FF2B5EF4-FFF2-40B4-BE49-F238E27FC236}">
                <a16:creationId xmlns:a16="http://schemas.microsoft.com/office/drawing/2014/main" id="{A8969E02-3978-B16D-3F8D-23EAF241C3A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758950"/>
            <a:ext cx="12192000" cy="5099050"/>
          </a:xfrm>
          <a:prstGeom prst="rect">
            <a:avLst/>
          </a:prstGeom>
        </p:spPr>
      </p:pic>
    </p:spTree>
    <p:extLst>
      <p:ext uri="{BB962C8B-B14F-4D97-AF65-F5344CB8AC3E}">
        <p14:creationId xmlns:p14="http://schemas.microsoft.com/office/powerpoint/2010/main" val="3225273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Dangers au nid</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fr-CH" noProof="0" dirty="0"/>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fr-CH" noProof="0" dirty="0"/>
          </a:p>
        </p:txBody>
      </p:sp>
      <p:sp>
        <p:nvSpPr>
          <p:cNvPr id="4" name="Inhaltsplatzhalter 2">
            <a:extLst>
              <a:ext uri="{FF2B5EF4-FFF2-40B4-BE49-F238E27FC236}">
                <a16:creationId xmlns:a16="http://schemas.microsoft.com/office/drawing/2014/main" id="{0AA5B1B7-68BA-4B9B-4E99-58E497EF2D89}"/>
              </a:ext>
            </a:extLst>
          </p:cNvPr>
          <p:cNvSpPr txBox="1">
            <a:spLocks/>
          </p:cNvSpPr>
          <p:nvPr/>
        </p:nvSpPr>
        <p:spPr>
          <a:xfrm>
            <a:off x="606426" y="1768230"/>
            <a:ext cx="5337174" cy="4362386"/>
          </a:xfrm>
          <a:prstGeom prst="rect">
            <a:avLst/>
          </a:prstGeom>
        </p:spPr>
        <p:txBody>
          <a:bodyPr/>
          <a:lstStyle>
            <a:defPPr>
              <a:defRPr lang="de-DE"/>
            </a:defPPr>
            <a:lvl1pPr indent="0">
              <a:lnSpc>
                <a:spcPct val="107000"/>
              </a:lnSpc>
              <a:spcBef>
                <a:spcPts val="0"/>
              </a:spcBef>
              <a:buFont typeface="Arial" panose="020B0604020202020204" pitchFamily="34" charset="0"/>
              <a:buNone/>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342900" indent="-342900">
              <a:lnSpc>
                <a:spcPct val="150000"/>
              </a:lnSpc>
              <a:buFont typeface="Arial" panose="020B0604020202020204" pitchFamily="34" charset="0"/>
              <a:buChar char="•"/>
            </a:pPr>
            <a:r>
              <a:rPr lang="fr-CH" noProof="0" dirty="0"/>
              <a:t>nombreuses pertes de nichées en raison de crues</a:t>
            </a:r>
          </a:p>
          <a:p>
            <a:pPr marL="342900" indent="-342900">
              <a:lnSpc>
                <a:spcPct val="150000"/>
              </a:lnSpc>
              <a:buFont typeface="Arial" panose="020B0604020202020204" pitchFamily="34" charset="0"/>
              <a:buChar char="•"/>
            </a:pPr>
            <a:r>
              <a:rPr lang="fr-CH" noProof="0" dirty="0"/>
              <a:t>les crues et les précipitations intenses rendent l’eau trouble</a:t>
            </a:r>
            <a:br>
              <a:rPr lang="fr-CH" noProof="0" dirty="0"/>
            </a:br>
            <a:r>
              <a:rPr lang="fr-CH" noProof="0" dirty="0"/>
              <a:t>=&gt; pêche plus difficile</a:t>
            </a:r>
          </a:p>
          <a:p>
            <a:pPr marL="342900" indent="-342900">
              <a:lnSpc>
                <a:spcPct val="150000"/>
              </a:lnSpc>
              <a:buFont typeface="Arial" panose="020B0604020202020204" pitchFamily="34" charset="0"/>
              <a:buChar char="•"/>
            </a:pPr>
            <a:r>
              <a:rPr lang="fr-CH" noProof="0" dirty="0"/>
              <a:t>dérangements par les activités humaines</a:t>
            </a:r>
          </a:p>
          <a:p>
            <a:pPr marL="342900" indent="-342900">
              <a:lnSpc>
                <a:spcPct val="150000"/>
              </a:lnSpc>
              <a:buFont typeface="Arial" panose="020B0604020202020204" pitchFamily="34" charset="0"/>
              <a:buChar char="•"/>
            </a:pPr>
            <a:endParaRPr lang="fr-CH" noProof="0" dirty="0"/>
          </a:p>
          <a:p>
            <a:pPr>
              <a:lnSpc>
                <a:spcPct val="150000"/>
              </a:lnSpc>
            </a:pPr>
            <a:endParaRPr lang="fr-CH" noProof="0" dirty="0"/>
          </a:p>
        </p:txBody>
      </p:sp>
      <p:pic>
        <p:nvPicPr>
          <p:cNvPr id="8" name="Grafik 7">
            <a:extLst>
              <a:ext uri="{FF2B5EF4-FFF2-40B4-BE49-F238E27FC236}">
                <a16:creationId xmlns:a16="http://schemas.microsoft.com/office/drawing/2014/main" id="{0C4CB03A-9CCA-566F-A536-0478EC39A765}"/>
              </a:ext>
            </a:extLst>
          </p:cNvPr>
          <p:cNvPicPr>
            <a:picLocks noChangeAspect="1"/>
          </p:cNvPicPr>
          <p:nvPr/>
        </p:nvPicPr>
        <p:blipFill>
          <a:blip r:embed="rId3" cstate="screen">
            <a:extLst>
              <a:ext uri="{28A0092B-C50C-407E-A947-70E740481C1C}">
                <a14:useLocalDpi xmlns:a14="http://schemas.microsoft.com/office/drawing/2010/main"/>
              </a:ext>
            </a:extLst>
          </a:blip>
          <a:srcRect b="-12590"/>
          <a:stretch>
            <a:fillRect/>
          </a:stretch>
        </p:blipFill>
        <p:spPr>
          <a:xfrm>
            <a:off x="6248402" y="-10391"/>
            <a:ext cx="5943598" cy="3954312"/>
          </a:xfrm>
          <a:prstGeom prst="rect">
            <a:avLst/>
          </a:prstGeom>
        </p:spPr>
      </p:pic>
      <p:pic>
        <p:nvPicPr>
          <p:cNvPr id="11" name="Grafik 10">
            <a:extLst>
              <a:ext uri="{FF2B5EF4-FFF2-40B4-BE49-F238E27FC236}">
                <a16:creationId xmlns:a16="http://schemas.microsoft.com/office/drawing/2014/main" id="{2395A86A-93A1-548F-4CFB-1010691783B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248402" y="3501736"/>
            <a:ext cx="5943596" cy="3356264"/>
          </a:xfrm>
          <a:prstGeom prst="rect">
            <a:avLst/>
          </a:prstGeom>
        </p:spPr>
      </p:pic>
    </p:spTree>
    <p:extLst>
      <p:ext uri="{BB962C8B-B14F-4D97-AF65-F5344CB8AC3E}">
        <p14:creationId xmlns:p14="http://schemas.microsoft.com/office/powerpoint/2010/main" val="4262212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Dangers au nid</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fr-CH" noProof="0" dirty="0"/>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fr-CH" noProof="0" dirty="0"/>
          </a:p>
        </p:txBody>
      </p:sp>
      <p:sp>
        <p:nvSpPr>
          <p:cNvPr id="4" name="Inhaltsplatzhalter 2">
            <a:extLst>
              <a:ext uri="{FF2B5EF4-FFF2-40B4-BE49-F238E27FC236}">
                <a16:creationId xmlns:a16="http://schemas.microsoft.com/office/drawing/2014/main" id="{0AA5B1B7-68BA-4B9B-4E99-58E497EF2D89}"/>
              </a:ext>
            </a:extLst>
          </p:cNvPr>
          <p:cNvSpPr txBox="1">
            <a:spLocks/>
          </p:cNvSpPr>
          <p:nvPr/>
        </p:nvSpPr>
        <p:spPr>
          <a:xfrm>
            <a:off x="606426" y="1768230"/>
            <a:ext cx="5337174" cy="4362386"/>
          </a:xfrm>
          <a:prstGeom prst="rect">
            <a:avLst/>
          </a:prstGeom>
        </p:spPr>
        <p:txBody>
          <a:bodyPr/>
          <a:lstStyle>
            <a:defPPr>
              <a:defRPr lang="de-DE"/>
            </a:defPPr>
            <a:lvl1pPr indent="0">
              <a:lnSpc>
                <a:spcPct val="107000"/>
              </a:lnSpc>
              <a:spcBef>
                <a:spcPts val="0"/>
              </a:spcBef>
              <a:buFont typeface="Arial" panose="020B0604020202020204" pitchFamily="34" charset="0"/>
              <a:buNone/>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342900" indent="-342900">
              <a:lnSpc>
                <a:spcPct val="150000"/>
              </a:lnSpc>
              <a:buFont typeface="Arial" panose="020B0604020202020204" pitchFamily="34" charset="0"/>
              <a:buChar char="•"/>
            </a:pPr>
            <a:r>
              <a:rPr lang="fr-CH" noProof="0" dirty="0"/>
              <a:t>nombreuses pertes de nichées en raison de crues</a:t>
            </a:r>
          </a:p>
          <a:p>
            <a:pPr marL="342900" indent="-342900">
              <a:lnSpc>
                <a:spcPct val="150000"/>
              </a:lnSpc>
              <a:buFont typeface="Arial" panose="020B0604020202020204" pitchFamily="34" charset="0"/>
              <a:buChar char="•"/>
            </a:pPr>
            <a:r>
              <a:rPr lang="fr-CH" noProof="0" dirty="0"/>
              <a:t>les crues et les précipitations intenses rendent l’eau trouble</a:t>
            </a:r>
            <a:br>
              <a:rPr lang="fr-CH" noProof="0" dirty="0"/>
            </a:br>
            <a:r>
              <a:rPr lang="fr-CH" noProof="0" dirty="0"/>
              <a:t>=&gt; pêche plus difficile</a:t>
            </a:r>
          </a:p>
          <a:p>
            <a:pPr marL="342900" indent="-342900">
              <a:lnSpc>
                <a:spcPct val="150000"/>
              </a:lnSpc>
              <a:buFont typeface="Arial" panose="020B0604020202020204" pitchFamily="34" charset="0"/>
              <a:buChar char="•"/>
            </a:pPr>
            <a:r>
              <a:rPr lang="fr-CH" noProof="0" dirty="0"/>
              <a:t>dérangements par les activités humaines</a:t>
            </a:r>
          </a:p>
        </p:txBody>
      </p:sp>
      <p:pic>
        <p:nvPicPr>
          <p:cNvPr id="3" name="Picture 4">
            <a:extLst>
              <a:ext uri="{FF2B5EF4-FFF2-40B4-BE49-F238E27FC236}">
                <a16:creationId xmlns:a16="http://schemas.microsoft.com/office/drawing/2014/main" id="{8A4C2234-EB39-D943-B6F0-AC050F0445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43600" y="1783638"/>
            <a:ext cx="6248400"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Inhaltsplatzhalter 2">
            <a:extLst>
              <a:ext uri="{FF2B5EF4-FFF2-40B4-BE49-F238E27FC236}">
                <a16:creationId xmlns:a16="http://schemas.microsoft.com/office/drawing/2014/main" id="{74770257-01ED-56EA-5E39-4A5B7322C13D}"/>
              </a:ext>
            </a:extLst>
          </p:cNvPr>
          <p:cNvSpPr txBox="1">
            <a:spLocks/>
          </p:cNvSpPr>
          <p:nvPr/>
        </p:nvSpPr>
        <p:spPr>
          <a:xfrm>
            <a:off x="5943600" y="5760393"/>
            <a:ext cx="5489575" cy="880702"/>
          </a:xfrm>
          <a:prstGeom prst="rect">
            <a:avLst/>
          </a:prstGeom>
        </p:spPr>
        <p:txBody>
          <a:bodyPr/>
          <a:lstStyle>
            <a:defPPr>
              <a:defRPr lang="de-DE"/>
            </a:defPPr>
            <a:lvl1pPr indent="0">
              <a:lnSpc>
                <a:spcPct val="107000"/>
              </a:lnSpc>
              <a:spcBef>
                <a:spcPts val="0"/>
              </a:spcBef>
              <a:buFont typeface="Arial" panose="020B0604020202020204" pitchFamily="34" charset="0"/>
              <a:buNone/>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a:lnSpc>
                <a:spcPct val="150000"/>
              </a:lnSpc>
            </a:pPr>
            <a:r>
              <a:rPr lang="fr-CH" sz="1600" noProof="0" dirty="0"/>
              <a:t>... pas de changements depuis 20 ans ...</a:t>
            </a:r>
          </a:p>
        </p:txBody>
      </p:sp>
    </p:spTree>
    <p:extLst>
      <p:ext uri="{BB962C8B-B14F-4D97-AF65-F5344CB8AC3E}">
        <p14:creationId xmlns:p14="http://schemas.microsoft.com/office/powerpoint/2010/main" val="3311887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36EDD-F4D5-604E-57D6-7478DE065271}"/>
            </a:ext>
          </a:extLst>
        </p:cNvPr>
        <p:cNvGrpSpPr/>
        <p:nvPr/>
      </p:nvGrpSpPr>
      <p:grpSpPr>
        <a:xfrm>
          <a:off x="0" y="0"/>
          <a:ext cx="0" cy="0"/>
          <a:chOff x="0" y="0"/>
          <a:chExt cx="0" cy="0"/>
        </a:xfrm>
      </p:grpSpPr>
      <p:pic>
        <p:nvPicPr>
          <p:cNvPr id="4" name="Grafik 3" descr="Ein Bild, das Vogel, draußen, Zweig, Baum enthält.&#10;&#10;KI-generierte Inhalte können fehlerhaft sein.">
            <a:extLst>
              <a:ext uri="{FF2B5EF4-FFF2-40B4-BE49-F238E27FC236}">
                <a16:creationId xmlns:a16="http://schemas.microsoft.com/office/drawing/2014/main" id="{7CD06C26-6C61-756B-AEEB-E04E59CD0133}"/>
              </a:ext>
            </a:extLst>
          </p:cNvPr>
          <p:cNvPicPr>
            <a:picLocks noChangeAspect="1"/>
          </p:cNvPicPr>
          <p:nvPr/>
        </p:nvPicPr>
        <p:blipFill>
          <a:blip r:embed="rId3" cstate="screen">
            <a:extLst>
              <a:ext uri="{28A0092B-C50C-407E-A947-70E740481C1C}">
                <a14:useLocalDpi xmlns:a14="http://schemas.microsoft.com/office/drawing/2010/main"/>
              </a:ext>
            </a:extLst>
          </a:blip>
          <a:srcRect b="-247"/>
          <a:stretch>
            <a:fillRect/>
          </a:stretch>
        </p:blipFill>
        <p:spPr>
          <a:xfrm>
            <a:off x="6165130" y="-1"/>
            <a:ext cx="6026870" cy="6874933"/>
          </a:xfrm>
          <a:prstGeom prst="rect">
            <a:avLst/>
          </a:prstGeom>
        </p:spPr>
      </p:pic>
      <p:sp>
        <p:nvSpPr>
          <p:cNvPr id="2" name="Titel 1">
            <a:extLst>
              <a:ext uri="{FF2B5EF4-FFF2-40B4-BE49-F238E27FC236}">
                <a16:creationId xmlns:a16="http://schemas.microsoft.com/office/drawing/2014/main" id="{7291D6D1-F7A7-D729-403B-9A3BFE558885}"/>
              </a:ext>
            </a:extLst>
          </p:cNvPr>
          <p:cNvSpPr>
            <a:spLocks noGrp="1"/>
          </p:cNvSpPr>
          <p:nvPr>
            <p:ph type="title"/>
          </p:nvPr>
        </p:nvSpPr>
        <p:spPr/>
        <p:txBody>
          <a:bodyPr/>
          <a:lstStyle/>
          <a:p>
            <a:r>
              <a:rPr lang="fr-CH" noProof="0" dirty="0"/>
              <a:t>Autres dangers</a:t>
            </a:r>
          </a:p>
        </p:txBody>
      </p:sp>
      <p:sp>
        <p:nvSpPr>
          <p:cNvPr id="12" name="Textplatzhalter 11">
            <a:extLst>
              <a:ext uri="{FF2B5EF4-FFF2-40B4-BE49-F238E27FC236}">
                <a16:creationId xmlns:a16="http://schemas.microsoft.com/office/drawing/2014/main" id="{0710C381-B744-D79B-1749-345EF8384494}"/>
              </a:ext>
            </a:extLst>
          </p:cNvPr>
          <p:cNvSpPr>
            <a:spLocks noGrp="1"/>
          </p:cNvSpPr>
          <p:nvPr>
            <p:ph type="body" sz="quarter" idx="20"/>
          </p:nvPr>
        </p:nvSpPr>
        <p:spPr/>
        <p:txBody>
          <a:bodyPr/>
          <a:lstStyle/>
          <a:p>
            <a:endParaRPr lang="fr-CH" noProof="0" dirty="0"/>
          </a:p>
        </p:txBody>
      </p:sp>
      <p:sp>
        <p:nvSpPr>
          <p:cNvPr id="13" name="Textplatzhalter 12">
            <a:extLst>
              <a:ext uri="{FF2B5EF4-FFF2-40B4-BE49-F238E27FC236}">
                <a16:creationId xmlns:a16="http://schemas.microsoft.com/office/drawing/2014/main" id="{CD17E0E8-61A9-2C78-37C3-3ECF036B98A2}"/>
              </a:ext>
            </a:extLst>
          </p:cNvPr>
          <p:cNvSpPr>
            <a:spLocks noGrp="1"/>
          </p:cNvSpPr>
          <p:nvPr>
            <p:ph type="body" sz="quarter" idx="21"/>
          </p:nvPr>
        </p:nvSpPr>
        <p:spPr/>
        <p:txBody>
          <a:bodyPr/>
          <a:lstStyle/>
          <a:p>
            <a:endParaRPr lang="fr-CH" noProof="0" dirty="0"/>
          </a:p>
        </p:txBody>
      </p:sp>
      <p:sp>
        <p:nvSpPr>
          <p:cNvPr id="3" name="Inhaltsplatzhalter 4">
            <a:extLst>
              <a:ext uri="{FF2B5EF4-FFF2-40B4-BE49-F238E27FC236}">
                <a16:creationId xmlns:a16="http://schemas.microsoft.com/office/drawing/2014/main" id="{DA184384-E1A0-4A24-0BFC-D6B6E1D3DE1D}"/>
              </a:ext>
            </a:extLst>
          </p:cNvPr>
          <p:cNvSpPr txBox="1">
            <a:spLocks/>
          </p:cNvSpPr>
          <p:nvPr/>
        </p:nvSpPr>
        <p:spPr>
          <a:xfrm>
            <a:off x="606424" y="1758950"/>
            <a:ext cx="5558706"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fr-CH" noProof="0" dirty="0"/>
              <a:t>les hivers rudes peuvent conduire à de grandes diminutions de l’effectif </a:t>
            </a:r>
          </a:p>
          <a:p>
            <a:pPr>
              <a:lnSpc>
                <a:spcPct val="150000"/>
              </a:lnSpc>
            </a:pPr>
            <a:r>
              <a:rPr lang="fr-CH" noProof="0" dirty="0"/>
              <a:t>	=&gt; besoin énergétique élevé</a:t>
            </a:r>
            <a:br>
              <a:rPr lang="fr-CH" noProof="0" dirty="0"/>
            </a:br>
            <a:r>
              <a:rPr lang="fr-CH" noProof="0" dirty="0"/>
              <a:t>	=&gt; les eaux gèlent</a:t>
            </a:r>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r>
              <a:rPr lang="fr-CH" noProof="0" dirty="0"/>
              <a:t>pollution de l’eau</a:t>
            </a:r>
          </a:p>
          <a:p>
            <a:pPr marL="342900" indent="-342900">
              <a:lnSpc>
                <a:spcPct val="150000"/>
              </a:lnSpc>
              <a:buFont typeface="Arial" panose="020B0604020202020204" pitchFamily="34" charset="0"/>
              <a:buChar char="•"/>
            </a:pPr>
            <a:r>
              <a:rPr lang="fr-CH" noProof="0" dirty="0"/>
              <a:t>collisions avec les vitres</a:t>
            </a:r>
          </a:p>
          <a:p>
            <a:pPr marL="342900" indent="-342900">
              <a:lnSpc>
                <a:spcPct val="150000"/>
              </a:lnSpc>
              <a:buFont typeface="Arial" panose="020B0604020202020204" pitchFamily="34" charset="0"/>
              <a:buChar char="•"/>
            </a:pPr>
            <a:r>
              <a:rPr lang="fr-CH" noProof="0" dirty="0"/>
              <a:t>collisions avec des véhicules, car vol à basse altitude</a:t>
            </a:r>
          </a:p>
          <a:p>
            <a:pPr marL="342900" indent="-342900">
              <a:lnSpc>
                <a:spcPct val="150000"/>
              </a:lnSpc>
              <a:buFont typeface="Arial" panose="020B0604020202020204" pitchFamily="34" charset="0"/>
              <a:buChar char="•"/>
            </a:pPr>
            <a:r>
              <a:rPr lang="fr-CH" noProof="0" dirty="0"/>
              <a:t>autrefois persécuté</a:t>
            </a:r>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p:txBody>
      </p:sp>
      <p:sp>
        <p:nvSpPr>
          <p:cNvPr id="14" name="Inhaltsplatzhalter 2">
            <a:extLst>
              <a:ext uri="{FF2B5EF4-FFF2-40B4-BE49-F238E27FC236}">
                <a16:creationId xmlns:a16="http://schemas.microsoft.com/office/drawing/2014/main" id="{E8380927-D51A-8674-B310-825A512EC73A}"/>
              </a:ext>
            </a:extLst>
          </p:cNvPr>
          <p:cNvSpPr txBox="1">
            <a:spLocks/>
          </p:cNvSpPr>
          <p:nvPr/>
        </p:nvSpPr>
        <p:spPr>
          <a:xfrm>
            <a:off x="6180138"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Michael Gerber</a:t>
            </a:r>
          </a:p>
        </p:txBody>
      </p:sp>
    </p:spTree>
    <p:extLst>
      <p:ext uri="{BB962C8B-B14F-4D97-AF65-F5344CB8AC3E}">
        <p14:creationId xmlns:p14="http://schemas.microsoft.com/office/powerpoint/2010/main" val="359034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draußen, Gras, Himmel, Naturlandschaft enthält.&#10;&#10;KI-generierte Inhalte können fehlerhaft sein.">
            <a:extLst>
              <a:ext uri="{FF2B5EF4-FFF2-40B4-BE49-F238E27FC236}">
                <a16:creationId xmlns:a16="http://schemas.microsoft.com/office/drawing/2014/main" id="{E632C99F-A4E4-3645-6F7B-53FCC77B453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758949"/>
            <a:ext cx="12192000" cy="5099051"/>
          </a:xfrm>
          <a:prstGeom prst="rect">
            <a:avLst/>
          </a:prstGeom>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Habitat</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a:p>
        </p:txBody>
      </p:sp>
      <p:sp>
        <p:nvSpPr>
          <p:cNvPr id="10" name="Inhaltsplatzhalter 2">
            <a:extLst>
              <a:ext uri="{FF2B5EF4-FFF2-40B4-BE49-F238E27FC236}">
                <a16:creationId xmlns:a16="http://schemas.microsoft.com/office/drawing/2014/main" id="{753AC032-6738-B60F-BCB3-62B5CF4DA9FF}"/>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Claudia Müller</a:t>
            </a:r>
          </a:p>
        </p:txBody>
      </p:sp>
    </p:spTree>
    <p:extLst>
      <p:ext uri="{BB962C8B-B14F-4D97-AF65-F5344CB8AC3E}">
        <p14:creationId xmlns:p14="http://schemas.microsoft.com/office/powerpoint/2010/main" val="2124112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1">
            <a:extLst>
              <a:ext uri="{FF2B5EF4-FFF2-40B4-BE49-F238E27FC236}">
                <a16:creationId xmlns:a16="http://schemas.microsoft.com/office/drawing/2014/main" id="{FEFE487A-FA9E-5283-2939-2353D845A1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 y="1758949"/>
            <a:ext cx="12192000" cy="5099051"/>
          </a:xfrm>
          <a:prstGeom prst="rect">
            <a:avLst/>
          </a:prstGeom>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Habitat</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a:p>
        </p:txBody>
      </p:sp>
      <p:sp>
        <p:nvSpPr>
          <p:cNvPr id="10" name="Inhaltsplatzhalter 2">
            <a:extLst>
              <a:ext uri="{FF2B5EF4-FFF2-40B4-BE49-F238E27FC236}">
                <a16:creationId xmlns:a16="http://schemas.microsoft.com/office/drawing/2014/main" id="{753AC032-6738-B60F-BCB3-62B5CF4DA9FF}"/>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Stefan Bachmann</a:t>
            </a:r>
          </a:p>
        </p:txBody>
      </p:sp>
    </p:spTree>
    <p:extLst>
      <p:ext uri="{BB962C8B-B14F-4D97-AF65-F5344CB8AC3E}">
        <p14:creationId xmlns:p14="http://schemas.microsoft.com/office/powerpoint/2010/main" val="1543732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Wasser, Naturlandschaft, Auzone enthält.&#10;&#10;KI-generierte Inhalte können fehlerhaft sein.">
            <a:extLst>
              <a:ext uri="{FF2B5EF4-FFF2-40B4-BE49-F238E27FC236}">
                <a16:creationId xmlns:a16="http://schemas.microsoft.com/office/drawing/2014/main" id="{1268EF6E-7ADF-679A-7CB8-E87F52EB4EE9}"/>
              </a:ext>
            </a:extLst>
          </p:cNvPr>
          <p:cNvPicPr>
            <a:picLocks noChangeAspect="1"/>
          </p:cNvPicPr>
          <p:nvPr/>
        </p:nvPicPr>
        <p:blipFill>
          <a:blip r:embed="rId3" cstate="screen">
            <a:extLst>
              <a:ext uri="{28A0092B-C50C-407E-A947-70E740481C1C}">
                <a14:useLocalDpi xmlns:a14="http://schemas.microsoft.com/office/drawing/2010/main"/>
              </a:ext>
            </a:extLst>
          </a:blip>
          <a:srcRect r="-4"/>
          <a:stretch>
            <a:fillRect/>
          </a:stretch>
        </p:blipFill>
        <p:spPr>
          <a:xfrm>
            <a:off x="0" y="1758950"/>
            <a:ext cx="12192000" cy="5099050"/>
          </a:xfrm>
          <a:prstGeom prst="rect">
            <a:avLst/>
          </a:prstGeom>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Habitat</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a:p>
        </p:txBody>
      </p:sp>
      <p:sp>
        <p:nvSpPr>
          <p:cNvPr id="10" name="Inhaltsplatzhalter 2">
            <a:extLst>
              <a:ext uri="{FF2B5EF4-FFF2-40B4-BE49-F238E27FC236}">
                <a16:creationId xmlns:a16="http://schemas.microsoft.com/office/drawing/2014/main" id="{753AC032-6738-B60F-BCB3-62B5CF4DA9FF}"/>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Christa Glauser</a:t>
            </a:r>
          </a:p>
        </p:txBody>
      </p:sp>
    </p:spTree>
    <p:extLst>
      <p:ext uri="{BB962C8B-B14F-4D97-AF65-F5344CB8AC3E}">
        <p14:creationId xmlns:p14="http://schemas.microsoft.com/office/powerpoint/2010/main" val="1978330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Baum, Teich, Gras enthält.&#10;&#10;KI-generierte Inhalte können fehlerhaft sein.">
            <a:extLst>
              <a:ext uri="{FF2B5EF4-FFF2-40B4-BE49-F238E27FC236}">
                <a16:creationId xmlns:a16="http://schemas.microsoft.com/office/drawing/2014/main" id="{07358AE8-644D-FB9C-B9BA-6130EECA8C3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758950"/>
            <a:ext cx="12192000" cy="5099050"/>
          </a:xfrm>
          <a:prstGeom prst="rect">
            <a:avLst/>
          </a:prstGeom>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Habitat</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a:p>
        </p:txBody>
      </p:sp>
      <p:sp>
        <p:nvSpPr>
          <p:cNvPr id="10" name="Inhaltsplatzhalter 2">
            <a:extLst>
              <a:ext uri="{FF2B5EF4-FFF2-40B4-BE49-F238E27FC236}">
                <a16:creationId xmlns:a16="http://schemas.microsoft.com/office/drawing/2014/main" id="{753AC032-6738-B60F-BCB3-62B5CF4DA9FF}"/>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Claudia Müller</a:t>
            </a:r>
          </a:p>
        </p:txBody>
      </p:sp>
    </p:spTree>
    <p:extLst>
      <p:ext uri="{BB962C8B-B14F-4D97-AF65-F5344CB8AC3E}">
        <p14:creationId xmlns:p14="http://schemas.microsoft.com/office/powerpoint/2010/main" val="16881282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36EDD-F4D5-604E-57D6-7478DE065271}"/>
            </a:ext>
          </a:extLst>
        </p:cNvPr>
        <p:cNvGrpSpPr/>
        <p:nvPr/>
      </p:nvGrpSpPr>
      <p:grpSpPr>
        <a:xfrm>
          <a:off x="0" y="0"/>
          <a:ext cx="0" cy="0"/>
          <a:chOff x="0" y="0"/>
          <a:chExt cx="0" cy="0"/>
        </a:xfrm>
      </p:grpSpPr>
      <p:pic>
        <p:nvPicPr>
          <p:cNvPr id="8" name="Grafik 7" descr="Ein Bild, das draußen, Baum, Wasser, Pflanze enthält.&#10;&#10;KI-generierte Inhalte können fehlerhaft sein.">
            <a:extLst>
              <a:ext uri="{FF2B5EF4-FFF2-40B4-BE49-F238E27FC236}">
                <a16:creationId xmlns:a16="http://schemas.microsoft.com/office/drawing/2014/main" id="{D59A19BA-197A-6132-D979-E23103C262AD}"/>
              </a:ext>
            </a:extLst>
          </p:cNvPr>
          <p:cNvPicPr>
            <a:picLocks noChangeAspect="1"/>
          </p:cNvPicPr>
          <p:nvPr/>
        </p:nvPicPr>
        <p:blipFill>
          <a:blip r:embed="rId3" cstate="screen">
            <a:extLst>
              <a:ext uri="{28A0092B-C50C-407E-A947-70E740481C1C}">
                <a14:useLocalDpi xmlns:a14="http://schemas.microsoft.com/office/drawing/2010/main"/>
              </a:ext>
            </a:extLst>
          </a:blip>
          <a:srcRect b="-479"/>
          <a:stretch>
            <a:fillRect/>
          </a:stretch>
        </p:blipFill>
        <p:spPr>
          <a:xfrm flipH="1">
            <a:off x="6165130" y="0"/>
            <a:ext cx="6026870" cy="6890882"/>
          </a:xfrm>
          <a:prstGeom prst="rect">
            <a:avLst/>
          </a:prstGeom>
        </p:spPr>
      </p:pic>
      <p:sp>
        <p:nvSpPr>
          <p:cNvPr id="2" name="Titel 1">
            <a:extLst>
              <a:ext uri="{FF2B5EF4-FFF2-40B4-BE49-F238E27FC236}">
                <a16:creationId xmlns:a16="http://schemas.microsoft.com/office/drawing/2014/main" id="{7291D6D1-F7A7-D729-403B-9A3BFE558885}"/>
              </a:ext>
            </a:extLst>
          </p:cNvPr>
          <p:cNvSpPr>
            <a:spLocks noGrp="1"/>
          </p:cNvSpPr>
          <p:nvPr>
            <p:ph type="title"/>
          </p:nvPr>
        </p:nvSpPr>
        <p:spPr/>
        <p:txBody>
          <a:bodyPr/>
          <a:lstStyle/>
          <a:p>
            <a:r>
              <a:rPr lang="fr-CH" noProof="0" dirty="0"/>
              <a:t>Habitat</a:t>
            </a:r>
          </a:p>
        </p:txBody>
      </p:sp>
      <p:sp>
        <p:nvSpPr>
          <p:cNvPr id="12" name="Textplatzhalter 11">
            <a:extLst>
              <a:ext uri="{FF2B5EF4-FFF2-40B4-BE49-F238E27FC236}">
                <a16:creationId xmlns:a16="http://schemas.microsoft.com/office/drawing/2014/main" id="{0710C381-B744-D79B-1749-345EF8384494}"/>
              </a:ext>
            </a:extLst>
          </p:cNvPr>
          <p:cNvSpPr>
            <a:spLocks noGrp="1"/>
          </p:cNvSpPr>
          <p:nvPr>
            <p:ph type="body" sz="quarter" idx="20"/>
          </p:nvPr>
        </p:nvSpPr>
        <p:spPr/>
        <p:txBody>
          <a:bodyPr/>
          <a:lstStyle/>
          <a:p>
            <a:endParaRPr lang="fr-CH" noProof="0" dirty="0"/>
          </a:p>
        </p:txBody>
      </p:sp>
      <p:sp>
        <p:nvSpPr>
          <p:cNvPr id="13" name="Textplatzhalter 12">
            <a:extLst>
              <a:ext uri="{FF2B5EF4-FFF2-40B4-BE49-F238E27FC236}">
                <a16:creationId xmlns:a16="http://schemas.microsoft.com/office/drawing/2014/main" id="{CD17E0E8-61A9-2C78-37C3-3ECF036B98A2}"/>
              </a:ext>
            </a:extLst>
          </p:cNvPr>
          <p:cNvSpPr>
            <a:spLocks noGrp="1"/>
          </p:cNvSpPr>
          <p:nvPr>
            <p:ph type="body" sz="quarter" idx="21"/>
          </p:nvPr>
        </p:nvSpPr>
        <p:spPr/>
        <p:txBody>
          <a:bodyPr/>
          <a:lstStyle/>
          <a:p>
            <a:endParaRPr lang="fr-CH" noProof="0" dirty="0"/>
          </a:p>
        </p:txBody>
      </p:sp>
      <p:sp>
        <p:nvSpPr>
          <p:cNvPr id="3" name="Inhaltsplatzhalter 4">
            <a:extLst>
              <a:ext uri="{FF2B5EF4-FFF2-40B4-BE49-F238E27FC236}">
                <a16:creationId xmlns:a16="http://schemas.microsoft.com/office/drawing/2014/main" id="{DA184384-E1A0-4A24-0BFC-D6B6E1D3DE1D}"/>
              </a:ext>
            </a:extLst>
          </p:cNvPr>
          <p:cNvSpPr txBox="1">
            <a:spLocks/>
          </p:cNvSpPr>
          <p:nvPr/>
        </p:nvSpPr>
        <p:spPr>
          <a:xfrm>
            <a:off x="606424" y="1758950"/>
            <a:ext cx="5558706"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fr-CH" noProof="0" dirty="0"/>
              <a:t>eaux stagnantes ou à courant lent</a:t>
            </a:r>
          </a:p>
          <a:p>
            <a:pPr marL="342900" indent="-342900">
              <a:lnSpc>
                <a:spcPct val="150000"/>
              </a:lnSpc>
              <a:buFont typeface="Arial" panose="020B0604020202020204" pitchFamily="34" charset="0"/>
              <a:buChar char="•"/>
            </a:pPr>
            <a:r>
              <a:rPr lang="fr-CH" noProof="0" dirty="0"/>
              <a:t>eaux claires à légèrement troubles</a:t>
            </a:r>
          </a:p>
          <a:p>
            <a:pPr marL="342900" indent="-342900">
              <a:lnSpc>
                <a:spcPct val="150000"/>
              </a:lnSpc>
              <a:buFont typeface="Arial" panose="020B0604020202020204" pitchFamily="34" charset="0"/>
              <a:buChar char="•"/>
            </a:pPr>
            <a:r>
              <a:rPr lang="fr-CH" noProof="0" dirty="0"/>
              <a:t>richesse en petits poissons</a:t>
            </a:r>
          </a:p>
          <a:p>
            <a:pPr marL="342900" indent="-342900">
              <a:lnSpc>
                <a:spcPct val="150000"/>
              </a:lnSpc>
              <a:buFont typeface="Arial" panose="020B0604020202020204" pitchFamily="34" charset="0"/>
              <a:buChar char="•"/>
            </a:pPr>
            <a:r>
              <a:rPr lang="fr-CH" noProof="0" dirty="0"/>
              <a:t>perchoirs</a:t>
            </a:r>
          </a:p>
          <a:p>
            <a:pPr marL="342900" indent="-342900">
              <a:lnSpc>
                <a:spcPct val="150000"/>
              </a:lnSpc>
              <a:buFont typeface="Arial" panose="020B0604020202020204" pitchFamily="34" charset="0"/>
              <a:buChar char="•"/>
            </a:pPr>
            <a:r>
              <a:rPr lang="fr-CH" dirty="0"/>
              <a:t>s</a:t>
            </a:r>
            <a:r>
              <a:rPr lang="fr-CH" noProof="0" dirty="0" err="1"/>
              <a:t>ites</a:t>
            </a:r>
            <a:r>
              <a:rPr lang="fr-CH" noProof="0" dirty="0"/>
              <a:t> de nidification (rives abruptes)</a:t>
            </a:r>
          </a:p>
          <a:p>
            <a:pPr marL="342900" indent="-342900">
              <a:lnSpc>
                <a:spcPct val="150000"/>
              </a:lnSpc>
              <a:buFont typeface="Arial" panose="020B0604020202020204" pitchFamily="34" charset="0"/>
              <a:buChar char="•"/>
            </a:pPr>
            <a:r>
              <a:rPr lang="fr-CH" noProof="0" dirty="0"/>
              <a:t>à l’abri des dérangements</a:t>
            </a:r>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p:txBody>
      </p:sp>
      <p:sp>
        <p:nvSpPr>
          <p:cNvPr id="14" name="Inhaltsplatzhalter 2">
            <a:extLst>
              <a:ext uri="{FF2B5EF4-FFF2-40B4-BE49-F238E27FC236}">
                <a16:creationId xmlns:a16="http://schemas.microsoft.com/office/drawing/2014/main" id="{E8380927-D51A-8674-B310-825A512EC73A}"/>
              </a:ext>
            </a:extLst>
          </p:cNvPr>
          <p:cNvSpPr txBox="1">
            <a:spLocks/>
          </p:cNvSpPr>
          <p:nvPr/>
        </p:nvSpPr>
        <p:spPr>
          <a:xfrm>
            <a:off x="6180138"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Ralph Martin</a:t>
            </a:r>
          </a:p>
        </p:txBody>
      </p:sp>
    </p:spTree>
    <p:extLst>
      <p:ext uri="{BB962C8B-B14F-4D97-AF65-F5344CB8AC3E}">
        <p14:creationId xmlns:p14="http://schemas.microsoft.com/office/powerpoint/2010/main" val="1855775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2">
            <a:extLst>
              <a:ext uri="{FF2B5EF4-FFF2-40B4-BE49-F238E27FC236}">
                <a16:creationId xmlns:a16="http://schemas.microsoft.com/office/drawing/2014/main" id="{0DFAA5D8-2FD6-2F2C-9467-46C87AF7060E}"/>
              </a:ext>
            </a:extLst>
          </p:cNvPr>
          <p:cNvSpPr/>
          <p:nvPr/>
        </p:nvSpPr>
        <p:spPr>
          <a:xfrm>
            <a:off x="3651007" y="1212731"/>
            <a:ext cx="1459612" cy="4354586"/>
          </a:xfrm>
          <a:custGeom>
            <a:avLst/>
            <a:gdLst>
              <a:gd name="connsiteX0" fmla="*/ 0 w 2962656"/>
              <a:gd name="connsiteY0" fmla="*/ 0 h 5151492"/>
              <a:gd name="connsiteX1" fmla="*/ 2962656 w 2962656"/>
              <a:gd name="connsiteY1" fmla="*/ 0 h 5151492"/>
              <a:gd name="connsiteX2" fmla="*/ 2962656 w 2962656"/>
              <a:gd name="connsiteY2" fmla="*/ 5151492 h 5151492"/>
              <a:gd name="connsiteX3" fmla="*/ 0 w 2962656"/>
              <a:gd name="connsiteY3" fmla="*/ 5151492 h 5151492"/>
              <a:gd name="connsiteX4" fmla="*/ 0 w 2962656"/>
              <a:gd name="connsiteY4" fmla="*/ 0 h 5151492"/>
              <a:gd name="connsiteX0" fmla="*/ 0 w 2962656"/>
              <a:gd name="connsiteY0" fmla="*/ 0 h 5151492"/>
              <a:gd name="connsiteX1" fmla="*/ 2962656 w 2962656"/>
              <a:gd name="connsiteY1" fmla="*/ 0 h 5151492"/>
              <a:gd name="connsiteX2" fmla="*/ 2959735 w 2962656"/>
              <a:gd name="connsiteY2" fmla="*/ 3717169 h 5151492"/>
              <a:gd name="connsiteX3" fmla="*/ 2962656 w 2962656"/>
              <a:gd name="connsiteY3" fmla="*/ 5151492 h 5151492"/>
              <a:gd name="connsiteX4" fmla="*/ 0 w 2962656"/>
              <a:gd name="connsiteY4" fmla="*/ 5151492 h 5151492"/>
              <a:gd name="connsiteX5" fmla="*/ 0 w 2962656"/>
              <a:gd name="connsiteY5" fmla="*/ 0 h 5151492"/>
              <a:gd name="connsiteX0" fmla="*/ 0 w 2962656"/>
              <a:gd name="connsiteY0" fmla="*/ 0 h 5169780"/>
              <a:gd name="connsiteX1" fmla="*/ 2962656 w 2962656"/>
              <a:gd name="connsiteY1" fmla="*/ 0 h 5169780"/>
              <a:gd name="connsiteX2" fmla="*/ 2959735 w 2962656"/>
              <a:gd name="connsiteY2" fmla="*/ 3717169 h 5169780"/>
              <a:gd name="connsiteX3" fmla="*/ 1901952 w 2962656"/>
              <a:gd name="connsiteY3" fmla="*/ 5169780 h 5169780"/>
              <a:gd name="connsiteX4" fmla="*/ 0 w 2962656"/>
              <a:gd name="connsiteY4" fmla="*/ 5151492 h 5169780"/>
              <a:gd name="connsiteX5" fmla="*/ 0 w 2962656"/>
              <a:gd name="connsiteY5" fmla="*/ 0 h 5169780"/>
              <a:gd name="connsiteX0" fmla="*/ 0 w 2962656"/>
              <a:gd name="connsiteY0" fmla="*/ 0 h 5169780"/>
              <a:gd name="connsiteX1" fmla="*/ 2962656 w 2962656"/>
              <a:gd name="connsiteY1" fmla="*/ 0 h 5169780"/>
              <a:gd name="connsiteX2" fmla="*/ 2959735 w 2962656"/>
              <a:gd name="connsiteY2" fmla="*/ 3717169 h 5169780"/>
              <a:gd name="connsiteX3" fmla="*/ 1901952 w 2962656"/>
              <a:gd name="connsiteY3" fmla="*/ 5169780 h 5169780"/>
              <a:gd name="connsiteX4" fmla="*/ 0 w 2962656"/>
              <a:gd name="connsiteY4" fmla="*/ 5151492 h 5169780"/>
              <a:gd name="connsiteX5" fmla="*/ 0 w 2962656"/>
              <a:gd name="connsiteY5" fmla="*/ 0 h 5169780"/>
              <a:gd name="connsiteX0" fmla="*/ 0 w 2962656"/>
              <a:gd name="connsiteY0" fmla="*/ 0 h 5188068"/>
              <a:gd name="connsiteX1" fmla="*/ 2962656 w 2962656"/>
              <a:gd name="connsiteY1" fmla="*/ 0 h 5188068"/>
              <a:gd name="connsiteX2" fmla="*/ 2959735 w 2962656"/>
              <a:gd name="connsiteY2" fmla="*/ 3717169 h 5188068"/>
              <a:gd name="connsiteX3" fmla="*/ 1609344 w 2962656"/>
              <a:gd name="connsiteY3" fmla="*/ 5188068 h 5188068"/>
              <a:gd name="connsiteX4" fmla="*/ 0 w 2962656"/>
              <a:gd name="connsiteY4" fmla="*/ 5151492 h 5188068"/>
              <a:gd name="connsiteX5" fmla="*/ 0 w 2962656"/>
              <a:gd name="connsiteY5" fmla="*/ 0 h 5188068"/>
              <a:gd name="connsiteX0" fmla="*/ 0 w 2962656"/>
              <a:gd name="connsiteY0" fmla="*/ 0 h 5188068"/>
              <a:gd name="connsiteX1" fmla="*/ 2962656 w 2962656"/>
              <a:gd name="connsiteY1" fmla="*/ 0 h 5188068"/>
              <a:gd name="connsiteX2" fmla="*/ 2959735 w 2962656"/>
              <a:gd name="connsiteY2" fmla="*/ 3717169 h 5188068"/>
              <a:gd name="connsiteX3" fmla="*/ 1609344 w 2962656"/>
              <a:gd name="connsiteY3" fmla="*/ 5188068 h 5188068"/>
              <a:gd name="connsiteX4" fmla="*/ 0 w 2962656"/>
              <a:gd name="connsiteY4" fmla="*/ 5151492 h 5188068"/>
              <a:gd name="connsiteX5" fmla="*/ 0 w 2962656"/>
              <a:gd name="connsiteY5" fmla="*/ 0 h 5188068"/>
              <a:gd name="connsiteX0" fmla="*/ 0 w 2962656"/>
              <a:gd name="connsiteY0" fmla="*/ 0 h 5188068"/>
              <a:gd name="connsiteX1" fmla="*/ 2962656 w 2962656"/>
              <a:gd name="connsiteY1" fmla="*/ 0 h 5188068"/>
              <a:gd name="connsiteX2" fmla="*/ 2959735 w 2962656"/>
              <a:gd name="connsiteY2" fmla="*/ 3717169 h 5188068"/>
              <a:gd name="connsiteX3" fmla="*/ 1609344 w 2962656"/>
              <a:gd name="connsiteY3" fmla="*/ 5188068 h 5188068"/>
              <a:gd name="connsiteX4" fmla="*/ 0 w 2962656"/>
              <a:gd name="connsiteY4" fmla="*/ 5151492 h 5188068"/>
              <a:gd name="connsiteX5" fmla="*/ 0 w 2962656"/>
              <a:gd name="connsiteY5" fmla="*/ 0 h 5188068"/>
              <a:gd name="connsiteX0" fmla="*/ 0 w 2962656"/>
              <a:gd name="connsiteY0" fmla="*/ 0 h 5188068"/>
              <a:gd name="connsiteX1" fmla="*/ 2962656 w 2962656"/>
              <a:gd name="connsiteY1" fmla="*/ 0 h 5188068"/>
              <a:gd name="connsiteX2" fmla="*/ 2959735 w 2962656"/>
              <a:gd name="connsiteY2" fmla="*/ 3717169 h 5188068"/>
              <a:gd name="connsiteX3" fmla="*/ 1609344 w 2962656"/>
              <a:gd name="connsiteY3" fmla="*/ 5188068 h 5188068"/>
              <a:gd name="connsiteX4" fmla="*/ 0 w 2962656"/>
              <a:gd name="connsiteY4" fmla="*/ 5151492 h 5188068"/>
              <a:gd name="connsiteX5" fmla="*/ 0 w 2962656"/>
              <a:gd name="connsiteY5" fmla="*/ 0 h 5188068"/>
              <a:gd name="connsiteX0" fmla="*/ 0 w 2962656"/>
              <a:gd name="connsiteY0" fmla="*/ 0 h 5188068"/>
              <a:gd name="connsiteX1" fmla="*/ 2962656 w 2962656"/>
              <a:gd name="connsiteY1" fmla="*/ 0 h 5188068"/>
              <a:gd name="connsiteX2" fmla="*/ 2959735 w 2962656"/>
              <a:gd name="connsiteY2" fmla="*/ 3717169 h 5188068"/>
              <a:gd name="connsiteX3" fmla="*/ 1609344 w 2962656"/>
              <a:gd name="connsiteY3" fmla="*/ 5188068 h 5188068"/>
              <a:gd name="connsiteX4" fmla="*/ 0 w 2962656"/>
              <a:gd name="connsiteY4" fmla="*/ 5151492 h 5188068"/>
              <a:gd name="connsiteX5" fmla="*/ 0 w 2962656"/>
              <a:gd name="connsiteY5" fmla="*/ 0 h 5188068"/>
              <a:gd name="connsiteX0" fmla="*/ 0 w 2962656"/>
              <a:gd name="connsiteY0" fmla="*/ 0 h 5206356"/>
              <a:gd name="connsiteX1" fmla="*/ 2962656 w 2962656"/>
              <a:gd name="connsiteY1" fmla="*/ 0 h 5206356"/>
              <a:gd name="connsiteX2" fmla="*/ 2959735 w 2962656"/>
              <a:gd name="connsiteY2" fmla="*/ 3717169 h 5206356"/>
              <a:gd name="connsiteX3" fmla="*/ 1499616 w 2962656"/>
              <a:gd name="connsiteY3" fmla="*/ 5206356 h 5206356"/>
              <a:gd name="connsiteX4" fmla="*/ 0 w 2962656"/>
              <a:gd name="connsiteY4" fmla="*/ 5151492 h 5206356"/>
              <a:gd name="connsiteX5" fmla="*/ 0 w 2962656"/>
              <a:gd name="connsiteY5" fmla="*/ 0 h 5206356"/>
              <a:gd name="csX0" fmla="*/ 0 w 2962656"/>
              <a:gd name="csY0" fmla="*/ 0 h 5156252"/>
              <a:gd name="csX1" fmla="*/ 2962656 w 2962656"/>
              <a:gd name="csY1" fmla="*/ 0 h 5156252"/>
              <a:gd name="csX2" fmla="*/ 2959735 w 2962656"/>
              <a:gd name="csY2" fmla="*/ 3717169 h 5156252"/>
              <a:gd name="csX3" fmla="*/ 1308574 w 2962656"/>
              <a:gd name="csY3" fmla="*/ 5156252 h 5156252"/>
              <a:gd name="csX4" fmla="*/ 0 w 2962656"/>
              <a:gd name="csY4" fmla="*/ 5151492 h 5156252"/>
              <a:gd name="csX5" fmla="*/ 0 w 2962656"/>
              <a:gd name="csY5" fmla="*/ 0 h 5156252"/>
              <a:gd name="csX0" fmla="*/ 0 w 2962656"/>
              <a:gd name="csY0" fmla="*/ 0 h 5156252"/>
              <a:gd name="csX1" fmla="*/ 2962656 w 2962656"/>
              <a:gd name="csY1" fmla="*/ 0 h 5156252"/>
              <a:gd name="csX2" fmla="*/ 2959735 w 2962656"/>
              <a:gd name="csY2" fmla="*/ 3717169 h 5156252"/>
              <a:gd name="csX3" fmla="*/ 1308574 w 2962656"/>
              <a:gd name="csY3" fmla="*/ 5156252 h 5156252"/>
              <a:gd name="csX4" fmla="*/ 0 w 2962656"/>
              <a:gd name="csY4" fmla="*/ 5151492 h 5156252"/>
              <a:gd name="csX5" fmla="*/ 0 w 2962656"/>
              <a:gd name="csY5" fmla="*/ 3747575 h 5156252"/>
              <a:gd name="csX6" fmla="*/ 0 w 2962656"/>
              <a:gd name="csY6" fmla="*/ 0 h 5156252"/>
              <a:gd name="csX0" fmla="*/ 594028 w 3556684"/>
              <a:gd name="csY0" fmla="*/ 0 h 5156252"/>
              <a:gd name="csX1" fmla="*/ 3556684 w 3556684"/>
              <a:gd name="csY1" fmla="*/ 0 h 5156252"/>
              <a:gd name="csX2" fmla="*/ 3553763 w 3556684"/>
              <a:gd name="csY2" fmla="*/ 3717169 h 5156252"/>
              <a:gd name="csX3" fmla="*/ 1902602 w 3556684"/>
              <a:gd name="csY3" fmla="*/ 5156252 h 5156252"/>
              <a:gd name="csX4" fmla="*/ 594028 w 3556684"/>
              <a:gd name="csY4" fmla="*/ 5151492 h 5156252"/>
              <a:gd name="csX5" fmla="*/ 594028 w 3556684"/>
              <a:gd name="csY5" fmla="*/ 3747575 h 5156252"/>
              <a:gd name="csX6" fmla="*/ 594028 w 3556684"/>
              <a:gd name="csY6" fmla="*/ 0 h 5156252"/>
              <a:gd name="csX0" fmla="*/ 594028 w 3556684"/>
              <a:gd name="csY0" fmla="*/ 0 h 5151492"/>
              <a:gd name="csX1" fmla="*/ 3556684 w 3556684"/>
              <a:gd name="csY1" fmla="*/ 0 h 5151492"/>
              <a:gd name="csX2" fmla="*/ 3553763 w 3556684"/>
              <a:gd name="csY2" fmla="*/ 3717169 h 5151492"/>
              <a:gd name="csX3" fmla="*/ 554808 w 3556684"/>
              <a:gd name="csY3" fmla="*/ 5093622 h 5151492"/>
              <a:gd name="csX4" fmla="*/ 594028 w 3556684"/>
              <a:gd name="csY4" fmla="*/ 5151492 h 5151492"/>
              <a:gd name="csX5" fmla="*/ 594028 w 3556684"/>
              <a:gd name="csY5" fmla="*/ 3747575 h 5151492"/>
              <a:gd name="csX6" fmla="*/ 594028 w 3556684"/>
              <a:gd name="csY6" fmla="*/ 0 h 5151492"/>
              <a:gd name="csX0" fmla="*/ 621417 w 3584073"/>
              <a:gd name="csY0" fmla="*/ 0 h 5093622"/>
              <a:gd name="csX1" fmla="*/ 3584073 w 3584073"/>
              <a:gd name="csY1" fmla="*/ 0 h 5093622"/>
              <a:gd name="csX2" fmla="*/ 3581152 w 3584073"/>
              <a:gd name="csY2" fmla="*/ 3717169 h 5093622"/>
              <a:gd name="csX3" fmla="*/ 582197 w 3584073"/>
              <a:gd name="csY3" fmla="*/ 5093622 h 5093622"/>
              <a:gd name="csX4" fmla="*/ 520332 w 3584073"/>
              <a:gd name="csY4" fmla="*/ 4738133 h 5093622"/>
              <a:gd name="csX5" fmla="*/ 621417 w 3584073"/>
              <a:gd name="csY5" fmla="*/ 3747575 h 5093622"/>
              <a:gd name="csX6" fmla="*/ 621417 w 3584073"/>
              <a:gd name="csY6" fmla="*/ 0 h 5093622"/>
              <a:gd name="csX0" fmla="*/ 621417 w 3584073"/>
              <a:gd name="csY0" fmla="*/ 0 h 4742893"/>
              <a:gd name="csX1" fmla="*/ 3584073 w 3584073"/>
              <a:gd name="csY1" fmla="*/ 0 h 4742893"/>
              <a:gd name="csX2" fmla="*/ 3581152 w 3584073"/>
              <a:gd name="csY2" fmla="*/ 3717169 h 4742893"/>
              <a:gd name="csX3" fmla="*/ 952840 w 3584073"/>
              <a:gd name="csY3" fmla="*/ 4742893 h 4742893"/>
              <a:gd name="csX4" fmla="*/ 520332 w 3584073"/>
              <a:gd name="csY4" fmla="*/ 4738133 h 4742893"/>
              <a:gd name="csX5" fmla="*/ 621417 w 3584073"/>
              <a:gd name="csY5" fmla="*/ 3747575 h 4742893"/>
              <a:gd name="csX6" fmla="*/ 621417 w 3584073"/>
              <a:gd name="csY6" fmla="*/ 0 h 4742893"/>
              <a:gd name="csX0" fmla="*/ 597409 w 3560065"/>
              <a:gd name="csY0" fmla="*/ 0 h 4742893"/>
              <a:gd name="csX1" fmla="*/ 3560065 w 3560065"/>
              <a:gd name="csY1" fmla="*/ 0 h 4742893"/>
              <a:gd name="csX2" fmla="*/ 3557144 w 3560065"/>
              <a:gd name="csY2" fmla="*/ 3717169 h 4742893"/>
              <a:gd name="csX3" fmla="*/ 928832 w 3560065"/>
              <a:gd name="csY3" fmla="*/ 4742893 h 4742893"/>
              <a:gd name="csX4" fmla="*/ 496324 w 3560065"/>
              <a:gd name="csY4" fmla="*/ 4738133 h 4742893"/>
              <a:gd name="csX5" fmla="*/ 631104 w 3560065"/>
              <a:gd name="csY5" fmla="*/ 3259060 h 4742893"/>
              <a:gd name="csX6" fmla="*/ 597409 w 3560065"/>
              <a:gd name="csY6" fmla="*/ 0 h 4742893"/>
              <a:gd name="csX0" fmla="*/ 963686 w 3926342"/>
              <a:gd name="csY0" fmla="*/ 0 h 4742893"/>
              <a:gd name="csX1" fmla="*/ 3926342 w 3926342"/>
              <a:gd name="csY1" fmla="*/ 0 h 4742893"/>
              <a:gd name="csX2" fmla="*/ 3923421 w 3926342"/>
              <a:gd name="csY2" fmla="*/ 3717169 h 4742893"/>
              <a:gd name="csX3" fmla="*/ 1295109 w 3926342"/>
              <a:gd name="csY3" fmla="*/ 4742893 h 4742893"/>
              <a:gd name="csX4" fmla="*/ 53923 w 3926342"/>
              <a:gd name="csY4" fmla="*/ 4249618 h 4742893"/>
              <a:gd name="csX5" fmla="*/ 997381 w 3926342"/>
              <a:gd name="csY5" fmla="*/ 3259060 h 4742893"/>
              <a:gd name="csX6" fmla="*/ 963686 w 3926342"/>
              <a:gd name="csY6" fmla="*/ 0 h 4742893"/>
              <a:gd name="csX0" fmla="*/ 963686 w 3926342"/>
              <a:gd name="csY0" fmla="*/ 0 h 4354586"/>
              <a:gd name="csX1" fmla="*/ 3926342 w 3926342"/>
              <a:gd name="csY1" fmla="*/ 0 h 4354586"/>
              <a:gd name="csX2" fmla="*/ 3923421 w 3926342"/>
              <a:gd name="csY2" fmla="*/ 3717169 h 4354586"/>
              <a:gd name="csX3" fmla="*/ 688600 w 3926342"/>
              <a:gd name="csY3" fmla="*/ 4354586 h 4354586"/>
              <a:gd name="csX4" fmla="*/ 53923 w 3926342"/>
              <a:gd name="csY4" fmla="*/ 4249618 h 4354586"/>
              <a:gd name="csX5" fmla="*/ 997381 w 3926342"/>
              <a:gd name="csY5" fmla="*/ 3259060 h 4354586"/>
              <a:gd name="csX6" fmla="*/ 963686 w 3926342"/>
              <a:gd name="csY6" fmla="*/ 0 h 4354586"/>
              <a:gd name="csX0" fmla="*/ 963686 w 3926342"/>
              <a:gd name="csY0" fmla="*/ 0 h 4354586"/>
              <a:gd name="csX1" fmla="*/ 3926342 w 3926342"/>
              <a:gd name="csY1" fmla="*/ 0 h 4354586"/>
              <a:gd name="csX2" fmla="*/ 3182135 w 3926342"/>
              <a:gd name="csY2" fmla="*/ 3253706 h 4354586"/>
              <a:gd name="csX3" fmla="*/ 688600 w 3926342"/>
              <a:gd name="csY3" fmla="*/ 4354586 h 4354586"/>
              <a:gd name="csX4" fmla="*/ 53923 w 3926342"/>
              <a:gd name="csY4" fmla="*/ 4249618 h 4354586"/>
              <a:gd name="csX5" fmla="*/ 997381 w 3926342"/>
              <a:gd name="csY5" fmla="*/ 3259060 h 4354586"/>
              <a:gd name="csX6" fmla="*/ 963686 w 3926342"/>
              <a:gd name="csY6" fmla="*/ 0 h 4354586"/>
              <a:gd name="csX0" fmla="*/ 963686 w 3926342"/>
              <a:gd name="csY0" fmla="*/ 0 h 4354586"/>
              <a:gd name="csX1" fmla="*/ 3926342 w 3926342"/>
              <a:gd name="csY1" fmla="*/ 0 h 4354586"/>
              <a:gd name="csX2" fmla="*/ 3856031 w 3926342"/>
              <a:gd name="csY2" fmla="*/ 3178550 h 4354586"/>
              <a:gd name="csX3" fmla="*/ 688600 w 3926342"/>
              <a:gd name="csY3" fmla="*/ 4354586 h 4354586"/>
              <a:gd name="csX4" fmla="*/ 53923 w 3926342"/>
              <a:gd name="csY4" fmla="*/ 4249618 h 4354586"/>
              <a:gd name="csX5" fmla="*/ 997381 w 3926342"/>
              <a:gd name="csY5" fmla="*/ 3259060 h 4354586"/>
              <a:gd name="csX6" fmla="*/ 963686 w 3926342"/>
              <a:gd name="csY6" fmla="*/ 0 h 435458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926342" h="4354586">
                <a:moveTo>
                  <a:pt x="963686" y="0"/>
                </a:moveTo>
                <a:lnTo>
                  <a:pt x="3926342" y="0"/>
                </a:lnTo>
                <a:cubicBezTo>
                  <a:pt x="3925368" y="1239056"/>
                  <a:pt x="3857005" y="1939494"/>
                  <a:pt x="3856031" y="3178550"/>
                </a:cubicBezTo>
                <a:cubicBezTo>
                  <a:pt x="3381517" y="3729810"/>
                  <a:pt x="1437434" y="3565582"/>
                  <a:pt x="688600" y="4354586"/>
                </a:cubicBezTo>
                <a:lnTo>
                  <a:pt x="53923" y="4249618"/>
                </a:lnTo>
                <a:cubicBezTo>
                  <a:pt x="53923" y="3781646"/>
                  <a:pt x="-339184" y="3827240"/>
                  <a:pt x="997381" y="3259060"/>
                </a:cubicBezTo>
                <a:lnTo>
                  <a:pt x="963686" y="0"/>
                </a:lnTo>
                <a:close/>
              </a:path>
            </a:pathLst>
          </a:cu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err="1"/>
              <a:t>Milieux</a:t>
            </a:r>
            <a:r>
              <a:rPr lang="de-CH" dirty="0"/>
              <a:t> de Suisse</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a:p>
        </p:txBody>
      </p:sp>
      <p:sp>
        <p:nvSpPr>
          <p:cNvPr id="6" name="Rechteck 2">
            <a:extLst>
              <a:ext uri="{FF2B5EF4-FFF2-40B4-BE49-F238E27FC236}">
                <a16:creationId xmlns:a16="http://schemas.microsoft.com/office/drawing/2014/main" id="{AA62A358-EE81-4B74-59A5-0F068872286D}"/>
              </a:ext>
            </a:extLst>
          </p:cNvPr>
          <p:cNvSpPr/>
          <p:nvPr/>
        </p:nvSpPr>
        <p:spPr>
          <a:xfrm>
            <a:off x="994731" y="1293743"/>
            <a:ext cx="1890001" cy="4661881"/>
          </a:xfrm>
          <a:custGeom>
            <a:avLst/>
            <a:gdLst>
              <a:gd name="connsiteX0" fmla="*/ 0 w 2962656"/>
              <a:gd name="connsiteY0" fmla="*/ 0 h 5151492"/>
              <a:gd name="connsiteX1" fmla="*/ 2962656 w 2962656"/>
              <a:gd name="connsiteY1" fmla="*/ 0 h 5151492"/>
              <a:gd name="connsiteX2" fmla="*/ 2962656 w 2962656"/>
              <a:gd name="connsiteY2" fmla="*/ 5151492 h 5151492"/>
              <a:gd name="connsiteX3" fmla="*/ 0 w 2962656"/>
              <a:gd name="connsiteY3" fmla="*/ 5151492 h 5151492"/>
              <a:gd name="connsiteX4" fmla="*/ 0 w 2962656"/>
              <a:gd name="connsiteY4" fmla="*/ 0 h 5151492"/>
              <a:gd name="connsiteX0" fmla="*/ 0 w 2962656"/>
              <a:gd name="connsiteY0" fmla="*/ 0 h 5151492"/>
              <a:gd name="connsiteX1" fmla="*/ 2962656 w 2962656"/>
              <a:gd name="connsiteY1" fmla="*/ 0 h 5151492"/>
              <a:gd name="connsiteX2" fmla="*/ 2959735 w 2962656"/>
              <a:gd name="connsiteY2" fmla="*/ 3717169 h 5151492"/>
              <a:gd name="connsiteX3" fmla="*/ 2962656 w 2962656"/>
              <a:gd name="connsiteY3" fmla="*/ 5151492 h 5151492"/>
              <a:gd name="connsiteX4" fmla="*/ 0 w 2962656"/>
              <a:gd name="connsiteY4" fmla="*/ 5151492 h 5151492"/>
              <a:gd name="connsiteX5" fmla="*/ 0 w 2962656"/>
              <a:gd name="connsiteY5" fmla="*/ 0 h 5151492"/>
              <a:gd name="connsiteX0" fmla="*/ 0 w 2962656"/>
              <a:gd name="connsiteY0" fmla="*/ 0 h 5169780"/>
              <a:gd name="connsiteX1" fmla="*/ 2962656 w 2962656"/>
              <a:gd name="connsiteY1" fmla="*/ 0 h 5169780"/>
              <a:gd name="connsiteX2" fmla="*/ 2959735 w 2962656"/>
              <a:gd name="connsiteY2" fmla="*/ 3717169 h 5169780"/>
              <a:gd name="connsiteX3" fmla="*/ 1901952 w 2962656"/>
              <a:gd name="connsiteY3" fmla="*/ 5169780 h 5169780"/>
              <a:gd name="connsiteX4" fmla="*/ 0 w 2962656"/>
              <a:gd name="connsiteY4" fmla="*/ 5151492 h 5169780"/>
              <a:gd name="connsiteX5" fmla="*/ 0 w 2962656"/>
              <a:gd name="connsiteY5" fmla="*/ 0 h 5169780"/>
              <a:gd name="connsiteX0" fmla="*/ 0 w 2962656"/>
              <a:gd name="connsiteY0" fmla="*/ 0 h 5169780"/>
              <a:gd name="connsiteX1" fmla="*/ 2962656 w 2962656"/>
              <a:gd name="connsiteY1" fmla="*/ 0 h 5169780"/>
              <a:gd name="connsiteX2" fmla="*/ 2959735 w 2962656"/>
              <a:gd name="connsiteY2" fmla="*/ 3717169 h 5169780"/>
              <a:gd name="connsiteX3" fmla="*/ 1901952 w 2962656"/>
              <a:gd name="connsiteY3" fmla="*/ 5169780 h 5169780"/>
              <a:gd name="connsiteX4" fmla="*/ 0 w 2962656"/>
              <a:gd name="connsiteY4" fmla="*/ 5151492 h 5169780"/>
              <a:gd name="connsiteX5" fmla="*/ 0 w 2962656"/>
              <a:gd name="connsiteY5" fmla="*/ 0 h 5169780"/>
              <a:gd name="connsiteX0" fmla="*/ 0 w 2962656"/>
              <a:gd name="connsiteY0" fmla="*/ 0 h 5188068"/>
              <a:gd name="connsiteX1" fmla="*/ 2962656 w 2962656"/>
              <a:gd name="connsiteY1" fmla="*/ 0 h 5188068"/>
              <a:gd name="connsiteX2" fmla="*/ 2959735 w 2962656"/>
              <a:gd name="connsiteY2" fmla="*/ 3717169 h 5188068"/>
              <a:gd name="connsiteX3" fmla="*/ 1609344 w 2962656"/>
              <a:gd name="connsiteY3" fmla="*/ 5188068 h 5188068"/>
              <a:gd name="connsiteX4" fmla="*/ 0 w 2962656"/>
              <a:gd name="connsiteY4" fmla="*/ 5151492 h 5188068"/>
              <a:gd name="connsiteX5" fmla="*/ 0 w 2962656"/>
              <a:gd name="connsiteY5" fmla="*/ 0 h 5188068"/>
              <a:gd name="connsiteX0" fmla="*/ 0 w 2962656"/>
              <a:gd name="connsiteY0" fmla="*/ 0 h 5188068"/>
              <a:gd name="connsiteX1" fmla="*/ 2962656 w 2962656"/>
              <a:gd name="connsiteY1" fmla="*/ 0 h 5188068"/>
              <a:gd name="connsiteX2" fmla="*/ 2959735 w 2962656"/>
              <a:gd name="connsiteY2" fmla="*/ 3717169 h 5188068"/>
              <a:gd name="connsiteX3" fmla="*/ 1609344 w 2962656"/>
              <a:gd name="connsiteY3" fmla="*/ 5188068 h 5188068"/>
              <a:gd name="connsiteX4" fmla="*/ 0 w 2962656"/>
              <a:gd name="connsiteY4" fmla="*/ 5151492 h 5188068"/>
              <a:gd name="connsiteX5" fmla="*/ 0 w 2962656"/>
              <a:gd name="connsiteY5" fmla="*/ 0 h 5188068"/>
              <a:gd name="connsiteX0" fmla="*/ 0 w 2962656"/>
              <a:gd name="connsiteY0" fmla="*/ 0 h 5188068"/>
              <a:gd name="connsiteX1" fmla="*/ 2962656 w 2962656"/>
              <a:gd name="connsiteY1" fmla="*/ 0 h 5188068"/>
              <a:gd name="connsiteX2" fmla="*/ 2959735 w 2962656"/>
              <a:gd name="connsiteY2" fmla="*/ 3717169 h 5188068"/>
              <a:gd name="connsiteX3" fmla="*/ 1609344 w 2962656"/>
              <a:gd name="connsiteY3" fmla="*/ 5188068 h 5188068"/>
              <a:gd name="connsiteX4" fmla="*/ 0 w 2962656"/>
              <a:gd name="connsiteY4" fmla="*/ 5151492 h 5188068"/>
              <a:gd name="connsiteX5" fmla="*/ 0 w 2962656"/>
              <a:gd name="connsiteY5" fmla="*/ 0 h 5188068"/>
              <a:gd name="connsiteX0" fmla="*/ 0 w 2962656"/>
              <a:gd name="connsiteY0" fmla="*/ 0 h 5188068"/>
              <a:gd name="connsiteX1" fmla="*/ 2962656 w 2962656"/>
              <a:gd name="connsiteY1" fmla="*/ 0 h 5188068"/>
              <a:gd name="connsiteX2" fmla="*/ 2959735 w 2962656"/>
              <a:gd name="connsiteY2" fmla="*/ 3717169 h 5188068"/>
              <a:gd name="connsiteX3" fmla="*/ 1609344 w 2962656"/>
              <a:gd name="connsiteY3" fmla="*/ 5188068 h 5188068"/>
              <a:gd name="connsiteX4" fmla="*/ 0 w 2962656"/>
              <a:gd name="connsiteY4" fmla="*/ 5151492 h 5188068"/>
              <a:gd name="connsiteX5" fmla="*/ 0 w 2962656"/>
              <a:gd name="connsiteY5" fmla="*/ 0 h 5188068"/>
              <a:gd name="connsiteX0" fmla="*/ 0 w 2962656"/>
              <a:gd name="connsiteY0" fmla="*/ 0 h 5188068"/>
              <a:gd name="connsiteX1" fmla="*/ 2962656 w 2962656"/>
              <a:gd name="connsiteY1" fmla="*/ 0 h 5188068"/>
              <a:gd name="connsiteX2" fmla="*/ 2959735 w 2962656"/>
              <a:gd name="connsiteY2" fmla="*/ 3717169 h 5188068"/>
              <a:gd name="connsiteX3" fmla="*/ 1609344 w 2962656"/>
              <a:gd name="connsiteY3" fmla="*/ 5188068 h 5188068"/>
              <a:gd name="connsiteX4" fmla="*/ 0 w 2962656"/>
              <a:gd name="connsiteY4" fmla="*/ 5151492 h 5188068"/>
              <a:gd name="connsiteX5" fmla="*/ 0 w 2962656"/>
              <a:gd name="connsiteY5" fmla="*/ 0 h 5188068"/>
              <a:gd name="connsiteX0" fmla="*/ 0 w 2962656"/>
              <a:gd name="connsiteY0" fmla="*/ 0 h 5206356"/>
              <a:gd name="connsiteX1" fmla="*/ 2962656 w 2962656"/>
              <a:gd name="connsiteY1" fmla="*/ 0 h 5206356"/>
              <a:gd name="connsiteX2" fmla="*/ 2959735 w 2962656"/>
              <a:gd name="connsiteY2" fmla="*/ 3717169 h 5206356"/>
              <a:gd name="connsiteX3" fmla="*/ 1499616 w 2962656"/>
              <a:gd name="connsiteY3" fmla="*/ 5206356 h 5206356"/>
              <a:gd name="connsiteX4" fmla="*/ 0 w 2962656"/>
              <a:gd name="connsiteY4" fmla="*/ 5151492 h 5206356"/>
              <a:gd name="connsiteX5" fmla="*/ 0 w 2962656"/>
              <a:gd name="connsiteY5" fmla="*/ 0 h 5206356"/>
              <a:gd name="csX0" fmla="*/ 0 w 2962656"/>
              <a:gd name="csY0" fmla="*/ 0 h 5156252"/>
              <a:gd name="csX1" fmla="*/ 2962656 w 2962656"/>
              <a:gd name="csY1" fmla="*/ 0 h 5156252"/>
              <a:gd name="csX2" fmla="*/ 2959735 w 2962656"/>
              <a:gd name="csY2" fmla="*/ 3717169 h 5156252"/>
              <a:gd name="csX3" fmla="*/ 1308574 w 2962656"/>
              <a:gd name="csY3" fmla="*/ 5156252 h 5156252"/>
              <a:gd name="csX4" fmla="*/ 0 w 2962656"/>
              <a:gd name="csY4" fmla="*/ 5151492 h 5156252"/>
              <a:gd name="csX5" fmla="*/ 0 w 2962656"/>
              <a:gd name="csY5" fmla="*/ 0 h 5156252"/>
              <a:gd name="csX0" fmla="*/ 0 w 2962656"/>
              <a:gd name="csY0" fmla="*/ 0 h 5151492"/>
              <a:gd name="csX1" fmla="*/ 2962656 w 2962656"/>
              <a:gd name="csY1" fmla="*/ 0 h 5151492"/>
              <a:gd name="csX2" fmla="*/ 2959735 w 2962656"/>
              <a:gd name="csY2" fmla="*/ 3717169 h 5151492"/>
              <a:gd name="csX3" fmla="*/ 1065430 w 2962656"/>
              <a:gd name="csY3" fmla="*/ 5143726 h 5151492"/>
              <a:gd name="csX4" fmla="*/ 0 w 2962656"/>
              <a:gd name="csY4" fmla="*/ 5151492 h 5151492"/>
              <a:gd name="csX5" fmla="*/ 0 w 2962656"/>
              <a:gd name="csY5" fmla="*/ 0 h 5151492"/>
            </a:gdLst>
            <a:ahLst/>
            <a:cxnLst>
              <a:cxn ang="0">
                <a:pos x="csX0" y="csY0"/>
              </a:cxn>
              <a:cxn ang="0">
                <a:pos x="csX1" y="csY1"/>
              </a:cxn>
              <a:cxn ang="0">
                <a:pos x="csX2" y="csY2"/>
              </a:cxn>
              <a:cxn ang="0">
                <a:pos x="csX3" y="csY3"/>
              </a:cxn>
              <a:cxn ang="0">
                <a:pos x="csX4" y="csY4"/>
              </a:cxn>
              <a:cxn ang="0">
                <a:pos x="csX5" y="csY5"/>
              </a:cxn>
            </a:cxnLst>
            <a:rect l="l" t="t" r="r" b="b"/>
            <a:pathLst>
              <a:path w="2962656" h="5151492">
                <a:moveTo>
                  <a:pt x="0" y="0"/>
                </a:moveTo>
                <a:lnTo>
                  <a:pt x="2962656" y="0"/>
                </a:lnTo>
                <a:cubicBezTo>
                  <a:pt x="2961682" y="1239056"/>
                  <a:pt x="2960709" y="2478113"/>
                  <a:pt x="2959735" y="3717169"/>
                </a:cubicBezTo>
                <a:cubicBezTo>
                  <a:pt x="2485221" y="4268429"/>
                  <a:pt x="1814264" y="4354722"/>
                  <a:pt x="1065430" y="5143726"/>
                </a:cubicBezTo>
                <a:lnTo>
                  <a:pt x="0" y="5151492"/>
                </a:lnTo>
                <a:lnTo>
                  <a:pt x="0" y="0"/>
                </a:lnTo>
                <a:close/>
              </a:path>
            </a:pathLst>
          </a:cu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2AF1DE7C-37A3-F848-7C04-DD6A87045A9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72696" y="1355091"/>
            <a:ext cx="10660562" cy="5289102"/>
          </a:xfrm>
          <a:prstGeom prst="rect">
            <a:avLst/>
          </a:prstGeom>
        </p:spPr>
      </p:pic>
      <p:sp>
        <p:nvSpPr>
          <p:cNvPr id="11" name="Textfeld 10">
            <a:extLst>
              <a:ext uri="{FF2B5EF4-FFF2-40B4-BE49-F238E27FC236}">
                <a16:creationId xmlns:a16="http://schemas.microsoft.com/office/drawing/2014/main" id="{856178D2-24BA-C708-55A2-268A94E96C8D}"/>
              </a:ext>
            </a:extLst>
          </p:cNvPr>
          <p:cNvSpPr txBox="1"/>
          <p:nvPr/>
        </p:nvSpPr>
        <p:spPr>
          <a:xfrm>
            <a:off x="9458867" y="6457455"/>
            <a:ext cx="1089552" cy="276999"/>
          </a:xfrm>
          <a:prstGeom prst="rect">
            <a:avLst/>
          </a:prstGeom>
          <a:solidFill>
            <a:schemeClr val="bg1"/>
          </a:solidFill>
        </p:spPr>
        <p:txBody>
          <a:bodyPr wrap="square">
            <a:spAutoFit/>
          </a:bodyPr>
          <a:lstStyle>
            <a:defPPr>
              <a:defRPr lang="de-DE"/>
            </a:defPPr>
            <a:lvl1pPr>
              <a:defRPr sz="1200" i="1"/>
            </a:lvl1pPr>
          </a:lstStyle>
          <a:p>
            <a:r>
              <a:rPr lang="de-DE" i="0" dirty="0"/>
              <a:t>OFEV 2018</a:t>
            </a:r>
          </a:p>
        </p:txBody>
      </p:sp>
    </p:spTree>
    <p:extLst>
      <p:ext uri="{BB962C8B-B14F-4D97-AF65-F5344CB8AC3E}">
        <p14:creationId xmlns:p14="http://schemas.microsoft.com/office/powerpoint/2010/main" val="1877241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fr-CH" noProof="0" dirty="0"/>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fr-CH" noProof="0" dirty="0"/>
          </a:p>
        </p:txBody>
      </p:sp>
      <p:sp>
        <p:nvSpPr>
          <p:cNvPr id="11" name="Textfeld 10">
            <a:extLst>
              <a:ext uri="{FF2B5EF4-FFF2-40B4-BE49-F238E27FC236}">
                <a16:creationId xmlns:a16="http://schemas.microsoft.com/office/drawing/2014/main" id="{856178D2-24BA-C708-55A2-268A94E96C8D}"/>
              </a:ext>
            </a:extLst>
          </p:cNvPr>
          <p:cNvSpPr txBox="1"/>
          <p:nvPr/>
        </p:nvSpPr>
        <p:spPr>
          <a:xfrm>
            <a:off x="606424" y="6581001"/>
            <a:ext cx="1089552" cy="276999"/>
          </a:xfrm>
          <a:prstGeom prst="rect">
            <a:avLst/>
          </a:prstGeom>
          <a:solidFill>
            <a:schemeClr val="bg1"/>
          </a:solidFill>
        </p:spPr>
        <p:txBody>
          <a:bodyPr wrap="square">
            <a:spAutoFit/>
          </a:bodyPr>
          <a:lstStyle>
            <a:defPPr>
              <a:defRPr lang="de-DE"/>
            </a:defPPr>
            <a:lvl1pPr>
              <a:defRPr sz="1200" i="1"/>
            </a:lvl1pPr>
          </a:lstStyle>
          <a:p>
            <a:r>
              <a:rPr lang="fr-CH" i="0" noProof="0" dirty="0"/>
              <a:t>OFEV 2025</a:t>
            </a:r>
          </a:p>
        </p:txBody>
      </p:sp>
      <p:pic>
        <p:nvPicPr>
          <p:cNvPr id="4" name="Grafik 3">
            <a:extLst>
              <a:ext uri="{FF2B5EF4-FFF2-40B4-BE49-F238E27FC236}">
                <a16:creationId xmlns:a16="http://schemas.microsoft.com/office/drawing/2014/main" id="{0ADBE532-F6EA-E6A5-195B-7BEE61A35F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0453" y="2528333"/>
            <a:ext cx="5637829" cy="2536238"/>
          </a:xfrm>
          <a:prstGeom prst="rect">
            <a:avLst/>
          </a:prstGeom>
        </p:spPr>
      </p:pic>
      <p:sp>
        <p:nvSpPr>
          <p:cNvPr id="5" name="Inhaltsplatzhalter 4">
            <a:extLst>
              <a:ext uri="{FF2B5EF4-FFF2-40B4-BE49-F238E27FC236}">
                <a16:creationId xmlns:a16="http://schemas.microsoft.com/office/drawing/2014/main" id="{C5ADE891-C90F-49FE-BBE5-DB11094C6FBF}"/>
              </a:ext>
            </a:extLst>
          </p:cNvPr>
          <p:cNvSpPr txBox="1">
            <a:spLocks/>
          </p:cNvSpPr>
          <p:nvPr/>
        </p:nvSpPr>
        <p:spPr>
          <a:xfrm>
            <a:off x="606424" y="1758950"/>
            <a:ext cx="2721567" cy="580213"/>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noProof="0" dirty="0"/>
              <a:t>Etat des poissons</a:t>
            </a:r>
          </a:p>
        </p:txBody>
      </p:sp>
      <p:pic>
        <p:nvPicPr>
          <p:cNvPr id="10" name="Grafik 9">
            <a:extLst>
              <a:ext uri="{FF2B5EF4-FFF2-40B4-BE49-F238E27FC236}">
                <a16:creationId xmlns:a16="http://schemas.microsoft.com/office/drawing/2014/main" id="{DC3FF006-86CC-1A11-30BD-10574D70F4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94206" y="1227993"/>
            <a:ext cx="5155824" cy="5375512"/>
          </a:xfrm>
          <a:prstGeom prst="rect">
            <a:avLst/>
          </a:prstGeom>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fr-CH" noProof="0" dirty="0"/>
              <a:t>Milieux de Suisse</a:t>
            </a:r>
          </a:p>
        </p:txBody>
      </p:sp>
      <p:sp>
        <p:nvSpPr>
          <p:cNvPr id="12" name="Inhaltsplatzhalter 4">
            <a:extLst>
              <a:ext uri="{FF2B5EF4-FFF2-40B4-BE49-F238E27FC236}">
                <a16:creationId xmlns:a16="http://schemas.microsoft.com/office/drawing/2014/main" id="{3A2DD82E-AA5C-7771-6287-CB5CFFA09C9E}"/>
              </a:ext>
            </a:extLst>
          </p:cNvPr>
          <p:cNvSpPr txBox="1">
            <a:spLocks/>
          </p:cNvSpPr>
          <p:nvPr/>
        </p:nvSpPr>
        <p:spPr>
          <a:xfrm>
            <a:off x="7778663" y="529998"/>
            <a:ext cx="3485706" cy="580213"/>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noProof="0" dirty="0"/>
              <a:t>Etat des petits organismes</a:t>
            </a:r>
          </a:p>
        </p:txBody>
      </p:sp>
    </p:spTree>
    <p:extLst>
      <p:ext uri="{BB962C8B-B14F-4D97-AF65-F5344CB8AC3E}">
        <p14:creationId xmlns:p14="http://schemas.microsoft.com/office/powerpoint/2010/main" val="3820115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Ein Bild, das Karte, Diagramm, Text enthält.&#10;&#10;KI-generierte Inhalte können fehlerhaft sein.">
            <a:extLst>
              <a:ext uri="{FF2B5EF4-FFF2-40B4-BE49-F238E27FC236}">
                <a16:creationId xmlns:a16="http://schemas.microsoft.com/office/drawing/2014/main" id="{237A84C4-36DA-0557-8D54-61BEB7D2E83F}"/>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a:off x="2197100" y="0"/>
            <a:ext cx="8216900" cy="6858000"/>
          </a:xfrm>
          <a:prstGeom prst="rect">
            <a:avLst/>
          </a:prstGeo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fr-CH" noProof="0" dirty="0"/>
              <a:t>Distribution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fr-CH" sz="1400" noProof="0" dirty="0"/>
              <a:t>Station ornithologique suisse, 2013-2016</a:t>
            </a:r>
          </a:p>
        </p:txBody>
      </p:sp>
      <p:sp>
        <p:nvSpPr>
          <p:cNvPr id="5" name="Textfeld 4">
            <a:extLst>
              <a:ext uri="{FF2B5EF4-FFF2-40B4-BE49-F238E27FC236}">
                <a16:creationId xmlns:a16="http://schemas.microsoft.com/office/drawing/2014/main" id="{2A8B63F5-698D-7242-E1B6-BB20BD2A851B}"/>
              </a:ext>
            </a:extLst>
          </p:cNvPr>
          <p:cNvSpPr txBox="1"/>
          <p:nvPr/>
        </p:nvSpPr>
        <p:spPr>
          <a:xfrm>
            <a:off x="606425" y="1758950"/>
            <a:ext cx="3208296" cy="613978"/>
          </a:xfrm>
          <a:prstGeom prst="rect">
            <a:avLst/>
          </a:prstGeom>
          <a:solidFill>
            <a:schemeClr val="bg1">
              <a:alpha val="80000"/>
            </a:schemeClr>
          </a:solidFill>
        </p:spPr>
        <p:txBody>
          <a:bodyPr wrap="none" lIns="0" tIns="144000" rIns="144000" bIns="144000" rtlCol="0">
            <a:spAutoFit/>
          </a:bodyPr>
          <a:lstStyle/>
          <a:p>
            <a:r>
              <a:rPr lang="fr-CH" sz="2100" noProof="0" dirty="0"/>
              <a:t>Martin-pêcheur, territoires</a:t>
            </a:r>
          </a:p>
        </p:txBody>
      </p:sp>
    </p:spTree>
    <p:extLst>
      <p:ext uri="{BB962C8B-B14F-4D97-AF65-F5344CB8AC3E}">
        <p14:creationId xmlns:p14="http://schemas.microsoft.com/office/powerpoint/2010/main" val="1468909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C3FD6-5421-971E-E11A-A99C1442C25C}"/>
            </a:ext>
          </a:extLst>
        </p:cNvPr>
        <p:cNvGrpSpPr/>
        <p:nvPr/>
      </p:nvGrpSpPr>
      <p:grpSpPr>
        <a:xfrm>
          <a:off x="0" y="0"/>
          <a:ext cx="0" cy="0"/>
          <a:chOff x="0" y="0"/>
          <a:chExt cx="0" cy="0"/>
        </a:xfrm>
      </p:grpSpPr>
      <p:pic>
        <p:nvPicPr>
          <p:cNvPr id="7" name="Bild 10" descr="IMG_2356.JPG">
            <a:extLst>
              <a:ext uri="{FF2B5EF4-FFF2-40B4-BE49-F238E27FC236}">
                <a16:creationId xmlns:a16="http://schemas.microsoft.com/office/drawing/2014/main" id="{B6ECBBC0-1D77-0475-DE6B-3949C71C4A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10955" y="0"/>
            <a:ext cx="3681046" cy="6858000"/>
          </a:xfrm>
          <a:prstGeom prst="rect">
            <a:avLst/>
          </a:prstGeom>
          <a:noFill/>
        </p:spPr>
      </p:pic>
      <p:sp>
        <p:nvSpPr>
          <p:cNvPr id="3" name="Inhaltsplatzhalter 2">
            <a:extLst>
              <a:ext uri="{FF2B5EF4-FFF2-40B4-BE49-F238E27FC236}">
                <a16:creationId xmlns:a16="http://schemas.microsoft.com/office/drawing/2014/main" id="{F620E8F8-2EED-4AD4-583C-0A556305A3C8}"/>
              </a:ext>
            </a:extLst>
          </p:cNvPr>
          <p:cNvSpPr>
            <a:spLocks noGrp="1"/>
          </p:cNvSpPr>
          <p:nvPr>
            <p:ph idx="1"/>
          </p:nvPr>
        </p:nvSpPr>
        <p:spPr>
          <a:xfrm>
            <a:off x="606425" y="1800000"/>
            <a:ext cx="4986775" cy="4730664"/>
          </a:xfrm>
        </p:spPr>
        <p:txBody>
          <a:bodyPr/>
          <a:lstStyle/>
          <a:p>
            <a:pPr marL="0" lvl="2" indent="0">
              <a:spcBef>
                <a:spcPts val="1350"/>
              </a:spcBef>
              <a:buNone/>
            </a:pPr>
            <a:endParaRPr lang="de-CH" sz="2400" dirty="0"/>
          </a:p>
          <a:p>
            <a:pPr lvl="2">
              <a:spcBef>
                <a:spcPts val="1350"/>
              </a:spcBef>
            </a:pPr>
            <a:endParaRPr lang="de-CH" dirty="0"/>
          </a:p>
        </p:txBody>
      </p:sp>
      <p:sp>
        <p:nvSpPr>
          <p:cNvPr id="6" name="Bildplatzhalter 5">
            <a:extLst>
              <a:ext uri="{FF2B5EF4-FFF2-40B4-BE49-F238E27FC236}">
                <a16:creationId xmlns:a16="http://schemas.microsoft.com/office/drawing/2014/main" id="{765A6DED-D421-6692-6AC1-1A06FD90A1BE}"/>
              </a:ext>
            </a:extLst>
          </p:cNvPr>
          <p:cNvSpPr>
            <a:spLocks noGrp="1"/>
          </p:cNvSpPr>
          <p:nvPr>
            <p:ph type="pic" sz="quarter" idx="15"/>
          </p:nvPr>
        </p:nvSpPr>
        <p:spPr/>
        <p:txBody>
          <a:bodyPr/>
          <a:lstStyle/>
          <a:p>
            <a:endParaRPr lang="de-DE"/>
          </a:p>
        </p:txBody>
      </p:sp>
      <p:pic>
        <p:nvPicPr>
          <p:cNvPr id="4" name="Grafik 3">
            <a:extLst>
              <a:ext uri="{FF2B5EF4-FFF2-40B4-BE49-F238E27FC236}">
                <a16:creationId xmlns:a16="http://schemas.microsoft.com/office/drawing/2014/main" id="{A0F0043E-598F-55D2-45F8-0587AF3E8A7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75194" y="5994264"/>
            <a:ext cx="874800" cy="654097"/>
          </a:xfrm>
          <a:prstGeom prst="rect">
            <a:avLst/>
          </a:prstGeom>
        </p:spPr>
      </p:pic>
      <p:pic>
        <p:nvPicPr>
          <p:cNvPr id="5" name="Grafik 4" descr="Ein Bild, das Gras, draußen, Baum, Natur enthält.&#10;&#10;Automatisch generierte Beschreibung">
            <a:extLst>
              <a:ext uri="{FF2B5EF4-FFF2-40B4-BE49-F238E27FC236}">
                <a16:creationId xmlns:a16="http://schemas.microsoft.com/office/drawing/2014/main" id="{7B5D3B27-200E-FB97-C8A0-029252C8CD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923" y="2994863"/>
            <a:ext cx="6428723" cy="3863138"/>
          </a:xfrm>
          <a:prstGeom prst="rect">
            <a:avLst/>
          </a:prstGeom>
        </p:spPr>
      </p:pic>
      <p:sp>
        <p:nvSpPr>
          <p:cNvPr id="11" name="Titel 10">
            <a:extLst>
              <a:ext uri="{FF2B5EF4-FFF2-40B4-BE49-F238E27FC236}">
                <a16:creationId xmlns:a16="http://schemas.microsoft.com/office/drawing/2014/main" id="{CD2D9B51-D0A2-3084-7C59-6597B2808DC0}"/>
              </a:ext>
            </a:extLst>
          </p:cNvPr>
          <p:cNvSpPr>
            <a:spLocks noGrp="1"/>
          </p:cNvSpPr>
          <p:nvPr>
            <p:ph type="title"/>
          </p:nvPr>
        </p:nvSpPr>
        <p:spPr/>
        <p:txBody>
          <a:bodyPr/>
          <a:lstStyle/>
          <a:p>
            <a:endParaRPr lang="de-DE" dirty="0"/>
          </a:p>
        </p:txBody>
      </p:sp>
      <p:pic>
        <p:nvPicPr>
          <p:cNvPr id="8" name="Grafik 7">
            <a:extLst>
              <a:ext uri="{FF2B5EF4-FFF2-40B4-BE49-F238E27FC236}">
                <a16:creationId xmlns:a16="http://schemas.microsoft.com/office/drawing/2014/main" id="{AD171F52-36F7-9DF7-D5ED-E7E95ACD7F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23"/>
          <a:stretch/>
        </p:blipFill>
        <p:spPr>
          <a:xfrm>
            <a:off x="-27923" y="0"/>
            <a:ext cx="6415464" cy="3259015"/>
          </a:xfrm>
          <a:prstGeom prst="rect">
            <a:avLst/>
          </a:prstGeom>
          <a:noFill/>
        </p:spPr>
      </p:pic>
      <p:pic>
        <p:nvPicPr>
          <p:cNvPr id="9" name="Bildplatzhalter 8" descr="Ein Bild, das Gras, draußen, Natur enthält.&#10;&#10;Automatisch generierte Beschreibung">
            <a:extLst>
              <a:ext uri="{FF2B5EF4-FFF2-40B4-BE49-F238E27FC236}">
                <a16:creationId xmlns:a16="http://schemas.microsoft.com/office/drawing/2014/main" id="{63C45306-5FFA-7F50-7EBB-E69D678B63FF}"/>
              </a:ext>
            </a:extLst>
          </p:cNvPr>
          <p:cNvPicPr>
            <a:picLocks noGrp="1" noChangeAspect="1"/>
          </p:cNvPicPr>
          <p:nvPr>
            <p:ph type="pic" sz="quarter" idx="14"/>
          </p:nvPr>
        </p:nvPicPr>
        <p:blipFill rotWithShape="1">
          <a:blip r:embed="rId7" cstate="screen">
            <a:extLst>
              <a:ext uri="{28A0092B-C50C-407E-A947-70E740481C1C}">
                <a14:useLocalDpi xmlns:a14="http://schemas.microsoft.com/office/drawing/2010/main"/>
              </a:ext>
            </a:extLst>
          </a:blip>
          <a:srcRect/>
          <a:stretch/>
        </p:blipFill>
        <p:spPr>
          <a:xfrm rot="5400000">
            <a:off x="3814790" y="1778411"/>
            <a:ext cx="6873158" cy="3316338"/>
          </a:xfrm>
        </p:spPr>
      </p:pic>
    </p:spTree>
    <p:extLst>
      <p:ext uri="{BB962C8B-B14F-4D97-AF65-F5344CB8AC3E}">
        <p14:creationId xmlns:p14="http://schemas.microsoft.com/office/powerpoint/2010/main" val="11343514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FCD0B-CAA8-4315-EDEF-209984D8B4C3}"/>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D352A4F4-B9B4-6158-F712-B6EFC2C9FF1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75194" y="5994264"/>
            <a:ext cx="874800" cy="654097"/>
          </a:xfrm>
          <a:prstGeom prst="rect">
            <a:avLst/>
          </a:prstGeom>
        </p:spPr>
      </p:pic>
      <p:sp>
        <p:nvSpPr>
          <p:cNvPr id="32" name="Textfeld 31">
            <a:extLst>
              <a:ext uri="{FF2B5EF4-FFF2-40B4-BE49-F238E27FC236}">
                <a16:creationId xmlns:a16="http://schemas.microsoft.com/office/drawing/2014/main" id="{2945AB37-7B39-7F3D-D5E3-0A5740371503}"/>
              </a:ext>
            </a:extLst>
          </p:cNvPr>
          <p:cNvSpPr txBox="1"/>
          <p:nvPr/>
        </p:nvSpPr>
        <p:spPr>
          <a:xfrm>
            <a:off x="394406" y="4883311"/>
            <a:ext cx="10979150" cy="2050048"/>
          </a:xfrm>
          <a:prstGeom prst="rect">
            <a:avLst/>
          </a:prstGeom>
          <a:noFill/>
        </p:spPr>
        <p:txBody>
          <a:bodyPr wrap="square">
            <a:spAutoFit/>
          </a:bodyPr>
          <a:lstStyle/>
          <a:p>
            <a:pPr marL="360000" lvl="2" indent="-360000">
              <a:lnSpc>
                <a:spcPct val="107000"/>
              </a:lnSpc>
              <a:spcBef>
                <a:spcPts val="1350"/>
              </a:spcBef>
              <a:buFont typeface="Arial" panose="020B0604020202020204" pitchFamily="34" charset="0"/>
              <a:buChar char="•"/>
            </a:pPr>
            <a:r>
              <a:rPr lang="fr-CH" sz="2100" noProof="0" dirty="0"/>
              <a:t>Revitalisation nécessaire pour 10’800 kilomètres de cours d’eau</a:t>
            </a:r>
          </a:p>
          <a:p>
            <a:pPr marL="360000" lvl="2" indent="-360000">
              <a:lnSpc>
                <a:spcPct val="107000"/>
              </a:lnSpc>
              <a:spcBef>
                <a:spcPts val="1350"/>
              </a:spcBef>
              <a:buFont typeface="Arial" panose="020B0604020202020204" pitchFamily="34" charset="0"/>
              <a:buChar char="•"/>
            </a:pPr>
            <a:r>
              <a:rPr lang="fr-CH" sz="2100" noProof="0" dirty="0"/>
              <a:t>Espace nécessaire pour les rives : 860 km</a:t>
            </a:r>
            <a:r>
              <a:rPr lang="fr-CH" sz="2100" baseline="30000" noProof="0" dirty="0"/>
              <a:t>2</a:t>
            </a:r>
            <a:r>
              <a:rPr lang="fr-CH" sz="2100" noProof="0" dirty="0"/>
              <a:t>  (actuellement 640 km</a:t>
            </a:r>
            <a:r>
              <a:rPr lang="fr-CH" sz="2100" baseline="30000" noProof="0" dirty="0"/>
              <a:t>2</a:t>
            </a:r>
            <a:r>
              <a:rPr lang="fr-CH" sz="2100" noProof="0" dirty="0"/>
              <a:t>)</a:t>
            </a:r>
          </a:p>
          <a:p>
            <a:pPr marL="360000" lvl="2" indent="-360000">
              <a:lnSpc>
                <a:spcPct val="107000"/>
              </a:lnSpc>
              <a:spcBef>
                <a:spcPts val="1350"/>
              </a:spcBef>
              <a:buFont typeface="Arial" panose="020B0604020202020204" pitchFamily="34" charset="0"/>
              <a:buChar char="•"/>
            </a:pPr>
            <a:r>
              <a:rPr lang="fr-CH" sz="2100" noProof="0" dirty="0"/>
              <a:t>Il faut plus que tripler la surface des zones alluviales pour atteindre 760 km</a:t>
            </a:r>
            <a:r>
              <a:rPr lang="fr-CH" sz="2100" baseline="30000" noProof="0" dirty="0"/>
              <a:t>2</a:t>
            </a:r>
            <a:r>
              <a:rPr lang="fr-CH" sz="2100" noProof="0" dirty="0"/>
              <a:t> (actuellement 233 km</a:t>
            </a:r>
            <a:r>
              <a:rPr lang="fr-CH" sz="2100" baseline="30000" noProof="0" dirty="0"/>
              <a:t>2</a:t>
            </a:r>
            <a:r>
              <a:rPr lang="fr-CH" sz="2100" noProof="0" dirty="0"/>
              <a:t>)</a:t>
            </a:r>
          </a:p>
          <a:p>
            <a:pPr marL="457200" indent="-457200">
              <a:buFont typeface="Arial" panose="020B0604020202020204" pitchFamily="34" charset="0"/>
              <a:buChar char="•"/>
            </a:pPr>
            <a:endParaRPr lang="de-DE" sz="2100" b="1" baseline="30000" dirty="0">
              <a:solidFill>
                <a:srgbClr val="FF0000"/>
              </a:solidFill>
              <a:latin typeface="Euclid Circular A Semibold Ita" panose="020B0504000000000000" pitchFamily="34" charset="77"/>
            </a:endParaRPr>
          </a:p>
        </p:txBody>
      </p:sp>
      <p:pic>
        <p:nvPicPr>
          <p:cNvPr id="47" name="Grafik 46">
            <a:extLst>
              <a:ext uri="{FF2B5EF4-FFF2-40B4-BE49-F238E27FC236}">
                <a16:creationId xmlns:a16="http://schemas.microsoft.com/office/drawing/2014/main" id="{E8F0C7E1-BD81-8732-4C16-5087B86E49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6425" y="1359693"/>
            <a:ext cx="7951421" cy="3470404"/>
          </a:xfrm>
          <a:prstGeom prst="rect">
            <a:avLst/>
          </a:prstGeom>
        </p:spPr>
      </p:pic>
      <p:sp>
        <p:nvSpPr>
          <p:cNvPr id="2" name="Rechteck 1">
            <a:extLst>
              <a:ext uri="{FF2B5EF4-FFF2-40B4-BE49-F238E27FC236}">
                <a16:creationId xmlns:a16="http://schemas.microsoft.com/office/drawing/2014/main" id="{72AC6043-3F0B-A699-F8CE-6A2777F3EE21}"/>
              </a:ext>
            </a:extLst>
          </p:cNvPr>
          <p:cNvSpPr/>
          <p:nvPr/>
        </p:nvSpPr>
        <p:spPr>
          <a:xfrm>
            <a:off x="9993110" y="6494472"/>
            <a:ext cx="1179567" cy="307777"/>
          </a:xfrm>
          <a:prstGeom prst="rect">
            <a:avLst/>
          </a:prstGeom>
          <a:noFill/>
        </p:spPr>
        <p:txBody>
          <a:bodyPr wrap="square">
            <a:spAutoFit/>
          </a:bodyPr>
          <a:lstStyle/>
          <a:p>
            <a:pPr eaLnBrk="1" hangingPunct="1">
              <a:defRPr/>
            </a:pPr>
            <a:r>
              <a:rPr lang="de-DE" sz="1400" i="1" dirty="0" err="1"/>
              <a:t>scnat</a:t>
            </a:r>
            <a:r>
              <a:rPr lang="de-DE" sz="1400" i="1" dirty="0"/>
              <a:t> </a:t>
            </a:r>
            <a:r>
              <a:rPr lang="de-DE" sz="1200" i="1" dirty="0"/>
              <a:t>2013</a:t>
            </a:r>
            <a:endParaRPr lang="de-DE" sz="1400" b="0" i="1" dirty="0"/>
          </a:p>
        </p:txBody>
      </p:sp>
      <p:sp>
        <p:nvSpPr>
          <p:cNvPr id="5" name="Titel 1">
            <a:extLst>
              <a:ext uri="{FF2B5EF4-FFF2-40B4-BE49-F238E27FC236}">
                <a16:creationId xmlns:a16="http://schemas.microsoft.com/office/drawing/2014/main" id="{B7ADA5E1-7DB6-63B3-2247-18025B1AF9CC}"/>
              </a:ext>
            </a:extLst>
          </p:cNvPr>
          <p:cNvSpPr>
            <a:spLocks noGrp="1"/>
          </p:cNvSpPr>
          <p:nvPr>
            <p:ph type="title"/>
          </p:nvPr>
        </p:nvSpPr>
        <p:spPr>
          <a:xfrm>
            <a:off x="606425" y="540000"/>
            <a:ext cx="10767131" cy="672732"/>
          </a:xfrm>
        </p:spPr>
        <p:txBody>
          <a:bodyPr/>
          <a:lstStyle/>
          <a:p>
            <a:r>
              <a:rPr lang="de-CH" dirty="0" err="1"/>
              <a:t>Végétation</a:t>
            </a:r>
            <a:r>
              <a:rPr lang="de-CH" dirty="0"/>
              <a:t> des </a:t>
            </a:r>
            <a:r>
              <a:rPr lang="de-CH" dirty="0" err="1"/>
              <a:t>rives</a:t>
            </a:r>
            <a:r>
              <a:rPr lang="de-CH" dirty="0"/>
              <a:t> – </a:t>
            </a:r>
            <a:r>
              <a:rPr lang="de-CH" dirty="0" err="1"/>
              <a:t>surface</a:t>
            </a:r>
            <a:r>
              <a:rPr lang="de-CH" dirty="0"/>
              <a:t> </a:t>
            </a:r>
            <a:r>
              <a:rPr lang="de-CH" dirty="0" err="1"/>
              <a:t>nécessaire</a:t>
            </a:r>
            <a:endParaRPr lang="de-CH" dirty="0"/>
          </a:p>
        </p:txBody>
      </p:sp>
    </p:spTree>
    <p:extLst>
      <p:ext uri="{BB962C8B-B14F-4D97-AF65-F5344CB8AC3E}">
        <p14:creationId xmlns:p14="http://schemas.microsoft.com/office/powerpoint/2010/main" val="1922804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8">
            <a:extLst>
              <a:ext uri="{FF2B5EF4-FFF2-40B4-BE49-F238E27FC236}">
                <a16:creationId xmlns:a16="http://schemas.microsoft.com/office/drawing/2014/main" id="{AD79EF23-5237-57D9-C5D2-33342C535A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80138" y="0"/>
            <a:ext cx="6012000" cy="6858000"/>
          </a:xfrm>
          <a:prstGeom prst="rect">
            <a:avLst/>
          </a:prstGeom>
          <a:noFill/>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fr-CH" noProof="0" dirty="0"/>
              <a:t>Espace réservé </a:t>
            </a:r>
            <a:br>
              <a:rPr lang="fr-CH" noProof="0" dirty="0"/>
            </a:br>
            <a:r>
              <a:rPr lang="fr-CH" noProof="0" dirty="0"/>
              <a:t>aux eaux</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fr-CH" noProof="0" dirty="0"/>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fr-CH" noProof="0" dirty="0"/>
          </a:p>
        </p:txBody>
      </p:sp>
      <p:sp>
        <p:nvSpPr>
          <p:cNvPr id="4" name="Inhaltsplatzhalter 2">
            <a:extLst>
              <a:ext uri="{FF2B5EF4-FFF2-40B4-BE49-F238E27FC236}">
                <a16:creationId xmlns:a16="http://schemas.microsoft.com/office/drawing/2014/main" id="{2F7AD792-0D43-F95D-458C-E3429E86B137}"/>
              </a:ext>
            </a:extLst>
          </p:cNvPr>
          <p:cNvSpPr>
            <a:spLocks noGrp="1"/>
          </p:cNvSpPr>
          <p:nvPr>
            <p:ph idx="1"/>
          </p:nvPr>
        </p:nvSpPr>
        <p:spPr>
          <a:xfrm>
            <a:off x="606425" y="2009470"/>
            <a:ext cx="5405438" cy="2503250"/>
          </a:xfrm>
        </p:spPr>
        <p:txBody>
          <a:bodyPr lIns="90000" tIns="46800" rIns="90000" bIns="46800"/>
          <a:lstStyle/>
          <a:p>
            <a:pPr lvl="2"/>
            <a:r>
              <a:rPr lang="fr-CH" noProof="0" dirty="0"/>
              <a:t>loi sur la protection des eaux 2011 : prendre en compte l’espace réservé aux eaux !</a:t>
            </a:r>
          </a:p>
          <a:p>
            <a:pPr lvl="2"/>
            <a:r>
              <a:rPr lang="fr-CH" noProof="0" dirty="0"/>
              <a:t>doit être aménagé et exploité extensivement</a:t>
            </a:r>
          </a:p>
          <a:p>
            <a:pPr lvl="2"/>
            <a:r>
              <a:rPr lang="fr-CH" noProof="0" dirty="0"/>
              <a:t>pas d’engrais, ni de pesticides</a:t>
            </a:r>
          </a:p>
        </p:txBody>
      </p:sp>
      <p:pic>
        <p:nvPicPr>
          <p:cNvPr id="7" name="Grafik 6">
            <a:extLst>
              <a:ext uri="{FF2B5EF4-FFF2-40B4-BE49-F238E27FC236}">
                <a16:creationId xmlns:a16="http://schemas.microsoft.com/office/drawing/2014/main" id="{EE06D08F-C5A6-E030-BAE1-5A38DDFE07F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4480849"/>
            <a:ext cx="6180138" cy="2376976"/>
          </a:xfrm>
          <a:prstGeom prst="rect">
            <a:avLst/>
          </a:prstGeom>
        </p:spPr>
      </p:pic>
      <p:sp>
        <p:nvSpPr>
          <p:cNvPr id="8" name="Inhaltsplatzhalter 2">
            <a:extLst>
              <a:ext uri="{FF2B5EF4-FFF2-40B4-BE49-F238E27FC236}">
                <a16:creationId xmlns:a16="http://schemas.microsoft.com/office/drawing/2014/main" id="{6643F656-18B6-9D21-C845-ED2C4F13E103}"/>
              </a:ext>
            </a:extLst>
          </p:cNvPr>
          <p:cNvSpPr txBox="1">
            <a:spLocks/>
          </p:cNvSpPr>
          <p:nvPr/>
        </p:nvSpPr>
        <p:spPr>
          <a:xfrm>
            <a:off x="6180138"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t>Barbara </a:t>
            </a:r>
            <a:r>
              <a:rPr lang="fr-CH" sz="1100" noProof="0" dirty="0" err="1"/>
              <a:t>Fierz</a:t>
            </a:r>
            <a:endParaRPr lang="fr-CH" sz="1100" noProof="0" dirty="0"/>
          </a:p>
        </p:txBody>
      </p:sp>
      <p:sp>
        <p:nvSpPr>
          <p:cNvPr id="9" name="Inhaltsplatzhalter 2">
            <a:extLst>
              <a:ext uri="{FF2B5EF4-FFF2-40B4-BE49-F238E27FC236}">
                <a16:creationId xmlns:a16="http://schemas.microsoft.com/office/drawing/2014/main" id="{A1665E29-1F1F-0FC4-6693-7AFC42C096EB}"/>
              </a:ext>
            </a:extLst>
          </p:cNvPr>
          <p:cNvSpPr txBox="1">
            <a:spLocks/>
          </p:cNvSpPr>
          <p:nvPr/>
        </p:nvSpPr>
        <p:spPr>
          <a:xfrm>
            <a:off x="-138"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dirty="0"/>
              <a:t>C</a:t>
            </a:r>
            <a:r>
              <a:rPr lang="fr-CH" sz="1100" noProof="0" dirty="0"/>
              <a:t>t. Zurich, AWEL </a:t>
            </a:r>
          </a:p>
        </p:txBody>
      </p:sp>
    </p:spTree>
    <p:extLst>
      <p:ext uri="{BB962C8B-B14F-4D97-AF65-F5344CB8AC3E}">
        <p14:creationId xmlns:p14="http://schemas.microsoft.com/office/powerpoint/2010/main" val="10483527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a:xfrm>
            <a:off x="606425" y="540000"/>
            <a:ext cx="4986775" cy="672732"/>
          </a:xfrm>
        </p:spPr>
        <p:txBody>
          <a:bodyPr vert="horz" lIns="0" tIns="90000" rIns="0" bIns="0" rtlCol="0" anchor="t" anchorCtr="0">
            <a:normAutofit/>
          </a:bodyPr>
          <a:lstStyle/>
          <a:p>
            <a:r>
              <a:rPr lang="fr-CH" noProof="0" dirty="0"/>
              <a:t>Qualité de l’eau</a:t>
            </a:r>
          </a:p>
        </p:txBody>
      </p:sp>
      <p:sp>
        <p:nvSpPr>
          <p:cNvPr id="4" name="Inhaltsplatzhalter 2">
            <a:extLst>
              <a:ext uri="{FF2B5EF4-FFF2-40B4-BE49-F238E27FC236}">
                <a16:creationId xmlns:a16="http://schemas.microsoft.com/office/drawing/2014/main" id="{2F7AD792-0D43-F95D-458C-E3429E86B137}"/>
              </a:ext>
            </a:extLst>
          </p:cNvPr>
          <p:cNvSpPr>
            <a:spLocks noGrp="1"/>
          </p:cNvSpPr>
          <p:nvPr>
            <p:ph idx="1"/>
          </p:nvPr>
        </p:nvSpPr>
        <p:spPr>
          <a:xfrm>
            <a:off x="606425" y="2159794"/>
            <a:ext cx="4986775" cy="4362386"/>
          </a:xfrm>
        </p:spPr>
        <p:txBody>
          <a:bodyPr vert="horz" lIns="0" tIns="0" rIns="0" bIns="0" rtlCol="0">
            <a:normAutofit/>
          </a:bodyPr>
          <a:lstStyle/>
          <a:p>
            <a:pPr lvl="2"/>
            <a:r>
              <a:rPr lang="fr-CH" noProof="0" dirty="0"/>
              <a:t>charge en pesticides toujours trop haute dans les ruisseaux et les rivières</a:t>
            </a:r>
          </a:p>
          <a:p>
            <a:pPr lvl="2"/>
            <a:r>
              <a:rPr lang="fr-CH" noProof="0" dirty="0"/>
              <a:t>253 pesticides analysés, 135 ont été trouvés dans les cours d’eau</a:t>
            </a:r>
          </a:p>
          <a:p>
            <a:pPr lvl="2"/>
            <a:r>
              <a:rPr lang="fr-CH" noProof="0" dirty="0"/>
              <a:t>23 dans des concentrations dommageables pour les organismes aquatiques </a:t>
            </a:r>
          </a:p>
          <a:p>
            <a:pPr lvl="2"/>
            <a:r>
              <a:rPr lang="fr-CH" noProof="0" dirty="0"/>
              <a:t>non sans importance :  Fipronil, provenant probablement du traitement </a:t>
            </a:r>
            <a:r>
              <a:rPr lang="fr-CH"/>
              <a:t>des animaux domestiques </a:t>
            </a:r>
            <a:r>
              <a:rPr lang="fr-CH" noProof="0"/>
              <a:t>contre </a:t>
            </a:r>
            <a:r>
              <a:rPr lang="fr-CH" noProof="0" dirty="0"/>
              <a:t>les tiques et les puces</a:t>
            </a:r>
          </a:p>
        </p:txBody>
      </p:sp>
      <p:pic>
        <p:nvPicPr>
          <p:cNvPr id="14" name="Grafik 13">
            <a:extLst>
              <a:ext uri="{FF2B5EF4-FFF2-40B4-BE49-F238E27FC236}">
                <a16:creationId xmlns:a16="http://schemas.microsoft.com/office/drawing/2014/main" id="{D658ED3F-E16F-D1A3-C278-9E8D3FCAC509}"/>
              </a:ext>
            </a:extLst>
          </p:cNvPr>
          <p:cNvPicPr>
            <a:picLocks noChangeAspect="1"/>
          </p:cNvPicPr>
          <p:nvPr/>
        </p:nvPicPr>
        <p:blipFill>
          <a:blip r:embed="rId3">
            <a:extLst>
              <a:ext uri="{28A0092B-C50C-407E-A947-70E740481C1C}">
                <a14:useLocalDpi xmlns:a14="http://schemas.microsoft.com/office/drawing/2010/main" val="0"/>
              </a:ext>
            </a:extLst>
          </a:blip>
          <a:srcRect r="-1" b="19579"/>
          <a:stretch>
            <a:fillRect/>
          </a:stretch>
        </p:blipFill>
        <p:spPr>
          <a:xfrm>
            <a:off x="6180000" y="10"/>
            <a:ext cx="6012000" cy="6857990"/>
          </a:xfrm>
          <a:prstGeom prst="rect">
            <a:avLst/>
          </a:prstGeom>
          <a:noFill/>
        </p:spPr>
      </p:pic>
      <p:sp>
        <p:nvSpPr>
          <p:cNvPr id="16" name="Inhaltsplatzhalter 2">
            <a:extLst>
              <a:ext uri="{FF2B5EF4-FFF2-40B4-BE49-F238E27FC236}">
                <a16:creationId xmlns:a16="http://schemas.microsoft.com/office/drawing/2014/main" id="{149319D4-E545-AF0A-5387-9D4AD1491521}"/>
              </a:ext>
            </a:extLst>
          </p:cNvPr>
          <p:cNvSpPr txBox="1">
            <a:spLocks/>
          </p:cNvSpPr>
          <p:nvPr/>
        </p:nvSpPr>
        <p:spPr>
          <a:xfrm>
            <a:off x="10302000" y="5673600"/>
            <a:ext cx="1890000" cy="1184400"/>
          </a:xfrm>
          <a:prstGeom prst="rect">
            <a:avLst/>
          </a:prstGeom>
          <a:blipFill dpi="0"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p:spPr>
        <p:txBody>
          <a:bodyPr vert="horz" lIns="0" tIns="0" rIns="0" bIns="0" rtlCol="0">
            <a:norm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spcAft>
                <a:spcPts val="600"/>
              </a:spcAft>
            </a:pPr>
            <a:r>
              <a:rPr lang="fr-CH" sz="100" noProof="0" dirty="0"/>
              <a:t>EAWAG 2025</a:t>
            </a:r>
          </a:p>
        </p:txBody>
      </p:sp>
      <p:sp>
        <p:nvSpPr>
          <p:cNvPr id="9" name="Inhaltsplatzhalter 2">
            <a:extLst>
              <a:ext uri="{FF2B5EF4-FFF2-40B4-BE49-F238E27FC236}">
                <a16:creationId xmlns:a16="http://schemas.microsoft.com/office/drawing/2014/main" id="{A1665E29-1F1F-0FC4-6693-7AFC42C096EB}"/>
              </a:ext>
            </a:extLst>
          </p:cNvPr>
          <p:cNvSpPr txBox="1">
            <a:spLocks/>
          </p:cNvSpPr>
          <p:nvPr/>
        </p:nvSpPr>
        <p:spPr>
          <a:xfrm>
            <a:off x="11075229" y="5994263"/>
            <a:ext cx="874800" cy="655200"/>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p:spPr>
        <p:txBody>
          <a:bodyPr vert="horz" lIns="0" tIns="0" rIns="0" bIns="0" rtlCol="0">
            <a:norm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spcAft>
                <a:spcPts val="600"/>
              </a:spcAft>
            </a:pPr>
            <a:r>
              <a:rPr lang="fr-CH" sz="100" noProof="0" dirty="0"/>
              <a:t>BAFU 2022</a:t>
            </a:r>
          </a:p>
        </p:txBody>
      </p:sp>
    </p:spTree>
    <p:extLst>
      <p:ext uri="{BB962C8B-B14F-4D97-AF65-F5344CB8AC3E}">
        <p14:creationId xmlns:p14="http://schemas.microsoft.com/office/powerpoint/2010/main" val="22073875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fr-CH" noProof="0" dirty="0"/>
              <a:t>Qualité de l’eau</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fr-CH" noProof="0" dirty="0"/>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fr-CH" noProof="0" dirty="0"/>
          </a:p>
        </p:txBody>
      </p:sp>
      <p:pic>
        <p:nvPicPr>
          <p:cNvPr id="5" name="Grafik 4">
            <a:extLst>
              <a:ext uri="{FF2B5EF4-FFF2-40B4-BE49-F238E27FC236}">
                <a16:creationId xmlns:a16="http://schemas.microsoft.com/office/drawing/2014/main" id="{6D47A893-09DD-3C9B-9EA0-5C8596EDC5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0272" y="1839596"/>
            <a:ext cx="5717169" cy="5018404"/>
          </a:xfrm>
          <a:prstGeom prst="rect">
            <a:avLst/>
          </a:prstGeom>
          <a:ln w="25400">
            <a:solidFill>
              <a:schemeClr val="bg1"/>
            </a:solidFill>
          </a:ln>
        </p:spPr>
      </p:pic>
      <p:pic>
        <p:nvPicPr>
          <p:cNvPr id="11" name="Grafik 10">
            <a:extLst>
              <a:ext uri="{FF2B5EF4-FFF2-40B4-BE49-F238E27FC236}">
                <a16:creationId xmlns:a16="http://schemas.microsoft.com/office/drawing/2014/main" id="{54FC80E8-0365-0F79-85FC-96CCFC7C3C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57713" y="1894837"/>
            <a:ext cx="5673471" cy="4963163"/>
          </a:xfrm>
          <a:prstGeom prst="rect">
            <a:avLst/>
          </a:prstGeom>
          <a:ln w="25400">
            <a:solidFill>
              <a:schemeClr val="bg1"/>
            </a:solidFill>
          </a:ln>
        </p:spPr>
      </p:pic>
      <p:sp>
        <p:nvSpPr>
          <p:cNvPr id="7" name="Inhaltsplatzhalter 2">
            <a:extLst>
              <a:ext uri="{FF2B5EF4-FFF2-40B4-BE49-F238E27FC236}">
                <a16:creationId xmlns:a16="http://schemas.microsoft.com/office/drawing/2014/main" id="{19890439-1A5F-4345-5818-1EC39BB1B951}"/>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BAFU 2022</a:t>
            </a:r>
          </a:p>
        </p:txBody>
      </p:sp>
      <p:sp>
        <p:nvSpPr>
          <p:cNvPr id="10" name="Inhaltsplatzhalter 4">
            <a:extLst>
              <a:ext uri="{FF2B5EF4-FFF2-40B4-BE49-F238E27FC236}">
                <a16:creationId xmlns:a16="http://schemas.microsoft.com/office/drawing/2014/main" id="{0A327435-D2AF-18B7-93C4-04C6EDACA557}"/>
              </a:ext>
            </a:extLst>
          </p:cNvPr>
          <p:cNvSpPr txBox="1">
            <a:spLocks/>
          </p:cNvSpPr>
          <p:nvPr/>
        </p:nvSpPr>
        <p:spPr>
          <a:xfrm>
            <a:off x="1288112" y="1240551"/>
            <a:ext cx="3519775" cy="672732"/>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lnSpc>
                <a:spcPct val="150000"/>
              </a:lnSpc>
            </a:pPr>
            <a:r>
              <a:rPr lang="fr-CH" noProof="0" dirty="0"/>
              <a:t>Etat actuel</a:t>
            </a:r>
          </a:p>
        </p:txBody>
      </p:sp>
      <p:sp>
        <p:nvSpPr>
          <p:cNvPr id="12" name="Inhaltsplatzhalter 4">
            <a:extLst>
              <a:ext uri="{FF2B5EF4-FFF2-40B4-BE49-F238E27FC236}">
                <a16:creationId xmlns:a16="http://schemas.microsoft.com/office/drawing/2014/main" id="{974A058C-B44B-832B-5888-C00A8088FADA}"/>
              </a:ext>
            </a:extLst>
          </p:cNvPr>
          <p:cNvSpPr txBox="1">
            <a:spLocks/>
          </p:cNvSpPr>
          <p:nvPr/>
        </p:nvSpPr>
        <p:spPr>
          <a:xfrm>
            <a:off x="7384113" y="1241171"/>
            <a:ext cx="3519775" cy="672732"/>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lnSpc>
                <a:spcPct val="150000"/>
              </a:lnSpc>
            </a:pPr>
            <a:r>
              <a:rPr lang="fr-CH" noProof="0" dirty="0"/>
              <a:t>Etat visé</a:t>
            </a:r>
          </a:p>
        </p:txBody>
      </p:sp>
    </p:spTree>
    <p:extLst>
      <p:ext uri="{BB962C8B-B14F-4D97-AF65-F5344CB8AC3E}">
        <p14:creationId xmlns:p14="http://schemas.microsoft.com/office/powerpoint/2010/main" val="35869450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3C6CD68-FD7D-EAEA-5D80-F8642543DFFF}"/>
              </a:ext>
            </a:extLst>
          </p:cNvPr>
          <p:cNvSpPr>
            <a:spLocks noGrp="1"/>
          </p:cNvSpPr>
          <p:nvPr>
            <p:ph type="body" sz="quarter" idx="13"/>
          </p:nvPr>
        </p:nvSpPr>
        <p:spPr/>
        <p:txBody>
          <a:bodyPr/>
          <a:lstStyle/>
          <a:p>
            <a:r>
              <a:rPr lang="de-CH" dirty="0"/>
              <a:t>Flächen für die Biodiversität</a:t>
            </a:r>
          </a:p>
        </p:txBody>
      </p:sp>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2" y="-281354"/>
            <a:ext cx="12192002" cy="7139354"/>
          </a:xfr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14" name="Textfeld 13">
            <a:extLst>
              <a:ext uri="{FF2B5EF4-FFF2-40B4-BE49-F238E27FC236}">
                <a16:creationId xmlns:a16="http://schemas.microsoft.com/office/drawing/2014/main" id="{3E416EF7-A7A0-D134-7C80-24323DF5100D}"/>
              </a:ext>
            </a:extLst>
          </p:cNvPr>
          <p:cNvSpPr txBox="1"/>
          <p:nvPr/>
        </p:nvSpPr>
        <p:spPr>
          <a:xfrm>
            <a:off x="606425" y="2172352"/>
            <a:ext cx="8112273" cy="4722795"/>
          </a:xfrm>
          <a:prstGeom prst="rect">
            <a:avLst/>
          </a:prstGeom>
          <a:solidFill>
            <a:srgbClr val="FFFFFF">
              <a:alpha val="58665"/>
            </a:srgbClr>
          </a:solidFill>
        </p:spPr>
        <p:txBody>
          <a:bodyPr wrap="square" lIns="180000" tIns="144000" rIns="144000" bIns="144000" rtlCol="0">
            <a:spAutoFit/>
          </a:bodyPr>
          <a:lstStyle/>
          <a:p>
            <a:r>
              <a:rPr lang="fr-FR" sz="3200" b="1" dirty="0">
                <a:latin typeface="Euclid Circular A Semibold Ita" panose="020B0504000000000000" pitchFamily="34" charset="77"/>
              </a:rPr>
              <a:t>Il faut des espaces réservés aux eaux vastes, étendus et non pollués pour préserver ne serait-ce que le minimum de biodiversité dans les eaux</a:t>
            </a:r>
            <a:r>
              <a:rPr lang="de-DE" sz="3200" b="1" dirty="0">
                <a:latin typeface="Euclid Circular A Semibold Ita" panose="020B0504000000000000" pitchFamily="34" charset="77"/>
              </a:rPr>
              <a:t>.</a:t>
            </a:r>
          </a:p>
          <a:p>
            <a:endParaRPr lang="de-DE" sz="3200" b="1" dirty="0">
              <a:latin typeface="Euclid Circular A Semibold Ita" panose="020B0504000000000000" pitchFamily="34" charset="77"/>
            </a:endParaRPr>
          </a:p>
          <a:p>
            <a:r>
              <a:rPr lang="fr-FR" sz="3200" b="1" dirty="0">
                <a:latin typeface="Euclid Circular A Semibold Ita" panose="020B0504000000000000" pitchFamily="34" charset="77"/>
              </a:rPr>
              <a:t>Dans le cadre de l'infrastructure écologique, les différents plans et cours d’eaux doivent être reliés </a:t>
            </a:r>
            <a:r>
              <a:rPr lang="fr-FR" sz="3200" b="1">
                <a:latin typeface="Euclid Circular A Semibold Ita" panose="020B0504000000000000" pitchFamily="34" charset="77"/>
              </a:rPr>
              <a:t>entre eux </a:t>
            </a:r>
            <a:r>
              <a:rPr lang="fr-FR" sz="3200" b="1" dirty="0">
                <a:latin typeface="Euclid Circular A Semibold Ita" panose="020B0504000000000000" pitchFamily="34" charset="77"/>
              </a:rPr>
              <a:t>de manière judicieuse. </a:t>
            </a:r>
            <a:endParaRPr lang="de-DE" sz="3200" b="1" dirty="0">
              <a:latin typeface="Euclid Circular A Semibold Ita" panose="020B0504000000000000" pitchFamily="34" charset="77"/>
            </a:endParaRPr>
          </a:p>
        </p:txBody>
      </p:sp>
    </p:spTree>
    <p:extLst>
      <p:ext uri="{BB962C8B-B14F-4D97-AF65-F5344CB8AC3E}">
        <p14:creationId xmlns:p14="http://schemas.microsoft.com/office/powerpoint/2010/main" val="15113267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471-489E-FCFD-E30E-19DD957DEB56}"/>
            </a:ext>
          </a:extLst>
        </p:cNvPr>
        <p:cNvGrpSpPr/>
        <p:nvPr/>
      </p:nvGrpSpPr>
      <p:grpSpPr>
        <a:xfrm>
          <a:off x="0" y="0"/>
          <a:ext cx="0" cy="0"/>
          <a:chOff x="0" y="0"/>
          <a:chExt cx="0" cy="0"/>
        </a:xfrm>
      </p:grpSpPr>
      <p:pic>
        <p:nvPicPr>
          <p:cNvPr id="4" name="Grafik 3" descr="Ein Bild, das Gras, Bild, Landschaft, Pflanze enthält.&#10;&#10;KI-generierte Inhalte können fehlerhaft sein.">
            <a:extLst>
              <a:ext uri="{FF2B5EF4-FFF2-40B4-BE49-F238E27FC236}">
                <a16:creationId xmlns:a16="http://schemas.microsoft.com/office/drawing/2014/main" id="{8D4EBBEA-FF20-5BB5-4C81-E3C9131745D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2676" y="1758950"/>
            <a:ext cx="12204676" cy="5099050"/>
          </a:xfrm>
          <a:prstGeom prst="rect">
            <a:avLst/>
          </a:prstGeom>
        </p:spPr>
      </p:pic>
      <p:sp>
        <p:nvSpPr>
          <p:cNvPr id="2" name="Titel 1">
            <a:extLst>
              <a:ext uri="{FF2B5EF4-FFF2-40B4-BE49-F238E27FC236}">
                <a16:creationId xmlns:a16="http://schemas.microsoft.com/office/drawing/2014/main" id="{8C53B5D7-0B04-B0C7-1CDE-821FDBFF5F59}"/>
              </a:ext>
            </a:extLst>
          </p:cNvPr>
          <p:cNvSpPr>
            <a:spLocks noGrp="1"/>
          </p:cNvSpPr>
          <p:nvPr>
            <p:ph type="title"/>
          </p:nvPr>
        </p:nvSpPr>
        <p:spPr/>
        <p:txBody>
          <a:bodyPr/>
          <a:lstStyle/>
          <a:p>
            <a:r>
              <a:rPr lang="fr-CH" noProof="0" dirty="0"/>
              <a:t>Revitalisations</a:t>
            </a:r>
          </a:p>
        </p:txBody>
      </p:sp>
      <p:sp>
        <p:nvSpPr>
          <p:cNvPr id="13" name="Textplatzhalter 12">
            <a:extLst>
              <a:ext uri="{FF2B5EF4-FFF2-40B4-BE49-F238E27FC236}">
                <a16:creationId xmlns:a16="http://schemas.microsoft.com/office/drawing/2014/main" id="{99FBC20C-596E-E41A-F1C5-0EC794647207}"/>
              </a:ext>
            </a:extLst>
          </p:cNvPr>
          <p:cNvSpPr>
            <a:spLocks noGrp="1"/>
          </p:cNvSpPr>
          <p:nvPr>
            <p:ph type="body" sz="quarter" idx="20"/>
          </p:nvPr>
        </p:nvSpPr>
        <p:spPr/>
        <p:txBody>
          <a:bodyPr/>
          <a:lstStyle/>
          <a:p>
            <a:endParaRPr lang="fr-CH" noProof="0" dirty="0"/>
          </a:p>
        </p:txBody>
      </p:sp>
      <p:sp>
        <p:nvSpPr>
          <p:cNvPr id="15" name="Textplatzhalter 14">
            <a:extLst>
              <a:ext uri="{FF2B5EF4-FFF2-40B4-BE49-F238E27FC236}">
                <a16:creationId xmlns:a16="http://schemas.microsoft.com/office/drawing/2014/main" id="{CCD9A625-D714-39D9-516A-5060D86002AD}"/>
              </a:ext>
            </a:extLst>
          </p:cNvPr>
          <p:cNvSpPr>
            <a:spLocks noGrp="1"/>
          </p:cNvSpPr>
          <p:nvPr>
            <p:ph type="body" sz="quarter" idx="21"/>
          </p:nvPr>
        </p:nvSpPr>
        <p:spPr/>
        <p:txBody>
          <a:bodyPr/>
          <a:lstStyle/>
          <a:p>
            <a:endParaRPr lang="fr-CH" noProof="0" dirty="0"/>
          </a:p>
        </p:txBody>
      </p:sp>
      <p:sp>
        <p:nvSpPr>
          <p:cNvPr id="10" name="Inhaltsplatzhalter 2">
            <a:extLst>
              <a:ext uri="{FF2B5EF4-FFF2-40B4-BE49-F238E27FC236}">
                <a16:creationId xmlns:a16="http://schemas.microsoft.com/office/drawing/2014/main" id="{FCACC2DB-1422-B2A2-35BF-4F00D86ED7AF}"/>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Markus </a:t>
            </a:r>
            <a:r>
              <a:rPr lang="fr-CH" sz="1100" noProof="0" dirty="0" err="1">
                <a:solidFill>
                  <a:schemeClr val="bg1"/>
                </a:solidFill>
              </a:rPr>
              <a:t>Raub</a:t>
            </a:r>
            <a:endParaRPr lang="fr-CH" sz="1100" noProof="0" dirty="0">
              <a:solidFill>
                <a:schemeClr val="bg1"/>
              </a:solidFill>
            </a:endParaRPr>
          </a:p>
        </p:txBody>
      </p:sp>
      <p:sp>
        <p:nvSpPr>
          <p:cNvPr id="3" name="Inhaltsplatzhalter 4">
            <a:extLst>
              <a:ext uri="{FF2B5EF4-FFF2-40B4-BE49-F238E27FC236}">
                <a16:creationId xmlns:a16="http://schemas.microsoft.com/office/drawing/2014/main" id="{2BA9355E-8EA2-EA69-D04A-803A12E6212C}"/>
              </a:ext>
            </a:extLst>
          </p:cNvPr>
          <p:cNvSpPr txBox="1">
            <a:spLocks/>
          </p:cNvSpPr>
          <p:nvPr/>
        </p:nvSpPr>
        <p:spPr>
          <a:xfrm>
            <a:off x="606425" y="1758950"/>
            <a:ext cx="2764097" cy="672732"/>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noProof="0" dirty="0" err="1">
                <a:solidFill>
                  <a:schemeClr val="bg1"/>
                </a:solidFill>
              </a:rPr>
              <a:t>Magdenerbach</a:t>
            </a:r>
            <a:r>
              <a:rPr lang="fr-CH" noProof="0" dirty="0">
                <a:solidFill>
                  <a:schemeClr val="bg1"/>
                </a:solidFill>
              </a:rPr>
              <a:t> (AG)</a:t>
            </a:r>
          </a:p>
        </p:txBody>
      </p:sp>
    </p:spTree>
    <p:extLst>
      <p:ext uri="{BB962C8B-B14F-4D97-AF65-F5344CB8AC3E}">
        <p14:creationId xmlns:p14="http://schemas.microsoft.com/office/powerpoint/2010/main" val="4118300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471-489E-FCFD-E30E-19DD957DEB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53B5D7-0B04-B0C7-1CDE-821FDBFF5F59}"/>
              </a:ext>
            </a:extLst>
          </p:cNvPr>
          <p:cNvSpPr>
            <a:spLocks noGrp="1"/>
          </p:cNvSpPr>
          <p:nvPr>
            <p:ph type="title"/>
          </p:nvPr>
        </p:nvSpPr>
        <p:spPr/>
        <p:txBody>
          <a:bodyPr/>
          <a:lstStyle/>
          <a:p>
            <a:r>
              <a:rPr lang="fr-CH" dirty="0"/>
              <a:t>Revitalisations</a:t>
            </a:r>
            <a:endParaRPr lang="de-CH" dirty="0"/>
          </a:p>
        </p:txBody>
      </p:sp>
      <p:sp>
        <p:nvSpPr>
          <p:cNvPr id="13" name="Textplatzhalter 12">
            <a:extLst>
              <a:ext uri="{FF2B5EF4-FFF2-40B4-BE49-F238E27FC236}">
                <a16:creationId xmlns:a16="http://schemas.microsoft.com/office/drawing/2014/main" id="{99FBC20C-596E-E41A-F1C5-0EC794647207}"/>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CCD9A625-D714-39D9-516A-5060D86002AD}"/>
              </a:ext>
            </a:extLst>
          </p:cNvPr>
          <p:cNvSpPr>
            <a:spLocks noGrp="1"/>
          </p:cNvSpPr>
          <p:nvPr>
            <p:ph type="body" sz="quarter" idx="21"/>
          </p:nvPr>
        </p:nvSpPr>
        <p:spPr/>
        <p:txBody>
          <a:bodyPr/>
          <a:lstStyle/>
          <a:p>
            <a:endParaRPr lang="de-CH"/>
          </a:p>
        </p:txBody>
      </p:sp>
      <p:pic>
        <p:nvPicPr>
          <p:cNvPr id="6" name="Grafik 5" descr="Ein Bild, das draußen, Baum, Pflanze, Gras enthält.&#10;&#10;KI-generierte Inhalte können fehlerhaft sein.">
            <a:extLst>
              <a:ext uri="{FF2B5EF4-FFF2-40B4-BE49-F238E27FC236}">
                <a16:creationId xmlns:a16="http://schemas.microsoft.com/office/drawing/2014/main" id="{55D62C20-08B3-181B-3138-9FF31AC2C1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3450" y="0"/>
            <a:ext cx="6213147" cy="4660328"/>
          </a:xfrm>
          <a:prstGeom prst="rect">
            <a:avLst/>
          </a:prstGeom>
        </p:spPr>
      </p:pic>
      <p:pic>
        <p:nvPicPr>
          <p:cNvPr id="8" name="Grafik 7" descr="Ein Bild, das draußen, Gras, Wasser, Pflanze enthält.&#10;&#10;KI-generierte Inhalte können fehlerhaft sein.">
            <a:extLst>
              <a:ext uri="{FF2B5EF4-FFF2-40B4-BE49-F238E27FC236}">
                <a16:creationId xmlns:a16="http://schemas.microsoft.com/office/drawing/2014/main" id="{BEE7E214-EC9D-BF1B-292F-BF584F43EE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6710" y="1492329"/>
            <a:ext cx="6213771" cy="4660328"/>
          </a:xfrm>
          <a:prstGeom prst="rect">
            <a:avLst/>
          </a:prstGeom>
        </p:spPr>
      </p:pic>
      <p:pic>
        <p:nvPicPr>
          <p:cNvPr id="11" name="Grafik 10" descr="Ein Bild, das draußen, Gelände, Himmel, Boden enthält.&#10;&#10;KI-generierte Inhalte können fehlerhaft sein.">
            <a:extLst>
              <a:ext uri="{FF2B5EF4-FFF2-40B4-BE49-F238E27FC236}">
                <a16:creationId xmlns:a16="http://schemas.microsoft.com/office/drawing/2014/main" id="{80DDA79D-08D4-4A9C-202B-8E4BCFDD67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632" y="2254244"/>
            <a:ext cx="6213770" cy="4660327"/>
          </a:xfrm>
          <a:prstGeom prst="rect">
            <a:avLst/>
          </a:prstGeom>
        </p:spPr>
      </p:pic>
      <p:sp>
        <p:nvSpPr>
          <p:cNvPr id="3" name="Inhaltsplatzhalter 4">
            <a:extLst>
              <a:ext uri="{FF2B5EF4-FFF2-40B4-BE49-F238E27FC236}">
                <a16:creationId xmlns:a16="http://schemas.microsoft.com/office/drawing/2014/main" id="{036BD9C9-1067-ED69-B086-B0BC00E933A7}"/>
              </a:ext>
            </a:extLst>
          </p:cNvPr>
          <p:cNvSpPr txBox="1">
            <a:spLocks/>
          </p:cNvSpPr>
          <p:nvPr/>
        </p:nvSpPr>
        <p:spPr>
          <a:xfrm>
            <a:off x="606425" y="1758950"/>
            <a:ext cx="2764097" cy="672732"/>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dirty="0" err="1"/>
              <a:t>Magdenerbach</a:t>
            </a:r>
            <a:r>
              <a:rPr lang="de-CH" dirty="0"/>
              <a:t> (AG)</a:t>
            </a:r>
          </a:p>
        </p:txBody>
      </p:sp>
    </p:spTree>
    <p:extLst>
      <p:ext uri="{BB962C8B-B14F-4D97-AF65-F5344CB8AC3E}">
        <p14:creationId xmlns:p14="http://schemas.microsoft.com/office/powerpoint/2010/main" val="113424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471-489E-FCFD-E30E-19DD957DEB56}"/>
            </a:ext>
          </a:extLst>
        </p:cNvPr>
        <p:cNvGrpSpPr/>
        <p:nvPr/>
      </p:nvGrpSpPr>
      <p:grpSpPr>
        <a:xfrm>
          <a:off x="0" y="0"/>
          <a:ext cx="0" cy="0"/>
          <a:chOff x="0" y="0"/>
          <a:chExt cx="0" cy="0"/>
        </a:xfrm>
      </p:grpSpPr>
      <p:pic>
        <p:nvPicPr>
          <p:cNvPr id="4" name="Grafik 3" descr="Ein Bild, das draußen, Gelände, Baum, Pflanze enthält.&#10;&#10;KI-generierte Inhalte können fehlerhaft sein.">
            <a:extLst>
              <a:ext uri="{FF2B5EF4-FFF2-40B4-BE49-F238E27FC236}">
                <a16:creationId xmlns:a16="http://schemas.microsoft.com/office/drawing/2014/main" id="{5CFA4B4E-9F2C-E761-FED5-4B01BE4381A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758950"/>
            <a:ext cx="12192000" cy="5099050"/>
          </a:xfrm>
          <a:prstGeom prst="rect">
            <a:avLst/>
          </a:prstGeom>
        </p:spPr>
      </p:pic>
      <p:sp>
        <p:nvSpPr>
          <p:cNvPr id="2" name="Titel 1">
            <a:extLst>
              <a:ext uri="{FF2B5EF4-FFF2-40B4-BE49-F238E27FC236}">
                <a16:creationId xmlns:a16="http://schemas.microsoft.com/office/drawing/2014/main" id="{8C53B5D7-0B04-B0C7-1CDE-821FDBFF5F59}"/>
              </a:ext>
            </a:extLst>
          </p:cNvPr>
          <p:cNvSpPr>
            <a:spLocks noGrp="1"/>
          </p:cNvSpPr>
          <p:nvPr>
            <p:ph type="title"/>
          </p:nvPr>
        </p:nvSpPr>
        <p:spPr/>
        <p:txBody>
          <a:bodyPr/>
          <a:lstStyle/>
          <a:p>
            <a:r>
              <a:rPr lang="fr-CH" dirty="0"/>
              <a:t>Revitalisations</a:t>
            </a:r>
            <a:endParaRPr lang="de-CH" dirty="0"/>
          </a:p>
        </p:txBody>
      </p:sp>
      <p:sp>
        <p:nvSpPr>
          <p:cNvPr id="13" name="Textplatzhalter 12">
            <a:extLst>
              <a:ext uri="{FF2B5EF4-FFF2-40B4-BE49-F238E27FC236}">
                <a16:creationId xmlns:a16="http://schemas.microsoft.com/office/drawing/2014/main" id="{99FBC20C-596E-E41A-F1C5-0EC794647207}"/>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CCD9A625-D714-39D9-516A-5060D86002AD}"/>
              </a:ext>
            </a:extLst>
          </p:cNvPr>
          <p:cNvSpPr>
            <a:spLocks noGrp="1"/>
          </p:cNvSpPr>
          <p:nvPr>
            <p:ph type="body" sz="quarter" idx="21"/>
          </p:nvPr>
        </p:nvSpPr>
        <p:spPr/>
        <p:txBody>
          <a:bodyPr/>
          <a:lstStyle/>
          <a:p>
            <a:endParaRPr lang="de-CH"/>
          </a:p>
        </p:txBody>
      </p:sp>
      <p:sp>
        <p:nvSpPr>
          <p:cNvPr id="3" name="Inhaltsplatzhalter 4">
            <a:extLst>
              <a:ext uri="{FF2B5EF4-FFF2-40B4-BE49-F238E27FC236}">
                <a16:creationId xmlns:a16="http://schemas.microsoft.com/office/drawing/2014/main" id="{7AC0BA15-1E86-0795-A750-7BE0C5BDA978}"/>
              </a:ext>
            </a:extLst>
          </p:cNvPr>
          <p:cNvSpPr txBox="1">
            <a:spLocks/>
          </p:cNvSpPr>
          <p:nvPr/>
        </p:nvSpPr>
        <p:spPr>
          <a:xfrm>
            <a:off x="606425" y="1758950"/>
            <a:ext cx="2764097" cy="672732"/>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dirty="0" err="1">
                <a:solidFill>
                  <a:schemeClr val="bg1"/>
                </a:solidFill>
              </a:rPr>
              <a:t>Magdenerbach</a:t>
            </a:r>
            <a:r>
              <a:rPr lang="de-CH" dirty="0">
                <a:solidFill>
                  <a:schemeClr val="bg1"/>
                </a:solidFill>
              </a:rPr>
              <a:t> (AG)</a:t>
            </a:r>
          </a:p>
        </p:txBody>
      </p:sp>
    </p:spTree>
    <p:extLst>
      <p:ext uri="{BB962C8B-B14F-4D97-AF65-F5344CB8AC3E}">
        <p14:creationId xmlns:p14="http://schemas.microsoft.com/office/powerpoint/2010/main" val="10227257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471-489E-FCFD-E30E-19DD957DEB56}"/>
            </a:ext>
          </a:extLst>
        </p:cNvPr>
        <p:cNvGrpSpPr/>
        <p:nvPr/>
      </p:nvGrpSpPr>
      <p:grpSpPr>
        <a:xfrm>
          <a:off x="0" y="0"/>
          <a:ext cx="0" cy="0"/>
          <a:chOff x="0" y="0"/>
          <a:chExt cx="0" cy="0"/>
        </a:xfrm>
      </p:grpSpPr>
      <p:pic>
        <p:nvPicPr>
          <p:cNvPr id="4" name="Grafik 3" descr="Ein Bild, das draußen, Baum, Gras, Naturlandschaft enthält.&#10;&#10;KI-generierte Inhalte können fehlerhaft sein.">
            <a:extLst>
              <a:ext uri="{FF2B5EF4-FFF2-40B4-BE49-F238E27FC236}">
                <a16:creationId xmlns:a16="http://schemas.microsoft.com/office/drawing/2014/main" id="{43800CBF-B274-EBF8-945A-56EB7E80800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1758949"/>
            <a:ext cx="12192001" cy="5099051"/>
          </a:xfrm>
          <a:prstGeom prst="rect">
            <a:avLst/>
          </a:prstGeom>
        </p:spPr>
      </p:pic>
      <p:sp>
        <p:nvSpPr>
          <p:cNvPr id="2" name="Titel 1">
            <a:extLst>
              <a:ext uri="{FF2B5EF4-FFF2-40B4-BE49-F238E27FC236}">
                <a16:creationId xmlns:a16="http://schemas.microsoft.com/office/drawing/2014/main" id="{8C53B5D7-0B04-B0C7-1CDE-821FDBFF5F59}"/>
              </a:ext>
            </a:extLst>
          </p:cNvPr>
          <p:cNvSpPr>
            <a:spLocks noGrp="1"/>
          </p:cNvSpPr>
          <p:nvPr>
            <p:ph type="title"/>
          </p:nvPr>
        </p:nvSpPr>
        <p:spPr/>
        <p:txBody>
          <a:bodyPr/>
          <a:lstStyle/>
          <a:p>
            <a:r>
              <a:rPr lang="fr-CH" dirty="0"/>
              <a:t>Revitalisations</a:t>
            </a:r>
            <a:endParaRPr lang="de-CH" dirty="0"/>
          </a:p>
        </p:txBody>
      </p:sp>
      <p:sp>
        <p:nvSpPr>
          <p:cNvPr id="13" name="Textplatzhalter 12">
            <a:extLst>
              <a:ext uri="{FF2B5EF4-FFF2-40B4-BE49-F238E27FC236}">
                <a16:creationId xmlns:a16="http://schemas.microsoft.com/office/drawing/2014/main" id="{99FBC20C-596E-E41A-F1C5-0EC794647207}"/>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CCD9A625-D714-39D9-516A-5060D86002AD}"/>
              </a:ext>
            </a:extLst>
          </p:cNvPr>
          <p:cNvSpPr>
            <a:spLocks noGrp="1"/>
          </p:cNvSpPr>
          <p:nvPr>
            <p:ph type="body" sz="quarter" idx="21"/>
          </p:nvPr>
        </p:nvSpPr>
        <p:spPr/>
        <p:txBody>
          <a:bodyPr/>
          <a:lstStyle/>
          <a:p>
            <a:endParaRPr lang="de-CH"/>
          </a:p>
        </p:txBody>
      </p:sp>
      <p:sp>
        <p:nvSpPr>
          <p:cNvPr id="10" name="Inhaltsplatzhalter 2">
            <a:extLst>
              <a:ext uri="{FF2B5EF4-FFF2-40B4-BE49-F238E27FC236}">
                <a16:creationId xmlns:a16="http://schemas.microsoft.com/office/drawing/2014/main" id="{FCACC2DB-1422-B2A2-35BF-4F00D86ED7AF}"/>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a:solidFill>
                  <a:schemeClr val="bg1"/>
                </a:solidFill>
              </a:rPr>
              <a:t>NV Rheinfelden</a:t>
            </a:r>
          </a:p>
        </p:txBody>
      </p:sp>
      <p:sp>
        <p:nvSpPr>
          <p:cNvPr id="3" name="Inhaltsplatzhalter 4">
            <a:extLst>
              <a:ext uri="{FF2B5EF4-FFF2-40B4-BE49-F238E27FC236}">
                <a16:creationId xmlns:a16="http://schemas.microsoft.com/office/drawing/2014/main" id="{78AAAA83-11F7-4B37-EE8D-B72267B9CBF7}"/>
              </a:ext>
            </a:extLst>
          </p:cNvPr>
          <p:cNvSpPr txBox="1">
            <a:spLocks/>
          </p:cNvSpPr>
          <p:nvPr/>
        </p:nvSpPr>
        <p:spPr>
          <a:xfrm>
            <a:off x="606425" y="1758950"/>
            <a:ext cx="2764097" cy="672732"/>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de-CH" dirty="0" err="1"/>
              <a:t>Magdenerbach</a:t>
            </a:r>
            <a:r>
              <a:rPr lang="de-CH" dirty="0"/>
              <a:t> (AG)</a:t>
            </a:r>
          </a:p>
        </p:txBody>
      </p:sp>
    </p:spTree>
    <p:extLst>
      <p:ext uri="{BB962C8B-B14F-4D97-AF65-F5344CB8AC3E}">
        <p14:creationId xmlns:p14="http://schemas.microsoft.com/office/powerpoint/2010/main" val="4007122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4954F86-BB52-0245-0C33-95C699AEB50C}"/>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1998121" y="1501198"/>
            <a:ext cx="8195757" cy="5066468"/>
          </a:xfrm>
          <a:prstGeom prst="rect">
            <a:avLst/>
          </a:prstGeo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fr-CH" noProof="0" dirty="0"/>
              <a:t>Distribution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fr-CH" sz="1400" noProof="0" dirty="0"/>
              <a:t>Station ornithologique suisse, 2013-2016</a:t>
            </a:r>
          </a:p>
        </p:txBody>
      </p:sp>
      <p:sp>
        <p:nvSpPr>
          <p:cNvPr id="5" name="Inhaltsplatzhalter 2">
            <a:extLst>
              <a:ext uri="{FF2B5EF4-FFF2-40B4-BE49-F238E27FC236}">
                <a16:creationId xmlns:a16="http://schemas.microsoft.com/office/drawing/2014/main" id="{03F8CF9C-6371-CB8F-767C-5081B76947AD}"/>
              </a:ext>
            </a:extLst>
          </p:cNvPr>
          <p:cNvSpPr txBox="1">
            <a:spLocks/>
          </p:cNvSpPr>
          <p:nvPr/>
        </p:nvSpPr>
        <p:spPr>
          <a:xfrm>
            <a:off x="4476859" y="1184222"/>
            <a:ext cx="3292069" cy="634726"/>
          </a:xfrm>
          <a:prstGeom prst="rect">
            <a:avLst/>
          </a:prstGeom>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r>
              <a:rPr lang="fr-CH" sz="2000" noProof="0" dirty="0"/>
              <a:t>Distribution altitudinale en période de nidification</a:t>
            </a:r>
          </a:p>
        </p:txBody>
      </p:sp>
    </p:spTree>
    <p:extLst>
      <p:ext uri="{BB962C8B-B14F-4D97-AF65-F5344CB8AC3E}">
        <p14:creationId xmlns:p14="http://schemas.microsoft.com/office/powerpoint/2010/main" val="29304358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471-489E-FCFD-E30E-19DD957DEB56}"/>
            </a:ext>
          </a:extLst>
        </p:cNvPr>
        <p:cNvGrpSpPr/>
        <p:nvPr/>
      </p:nvGrpSpPr>
      <p:grpSpPr>
        <a:xfrm>
          <a:off x="0" y="0"/>
          <a:ext cx="0" cy="0"/>
          <a:chOff x="0" y="0"/>
          <a:chExt cx="0" cy="0"/>
        </a:xfrm>
      </p:grpSpPr>
      <p:pic>
        <p:nvPicPr>
          <p:cNvPr id="4" name="Grafik 3" descr="Ein Bild, das draußen, Gras, Pflanze, Gewässer enthält.&#10;&#10;KI-generierte Inhalte können fehlerhaft sein.">
            <a:extLst>
              <a:ext uri="{FF2B5EF4-FFF2-40B4-BE49-F238E27FC236}">
                <a16:creationId xmlns:a16="http://schemas.microsoft.com/office/drawing/2014/main" id="{878F1B71-995B-C571-DA7E-88EAB3A23EA6}"/>
              </a:ext>
            </a:extLst>
          </p:cNvPr>
          <p:cNvPicPr>
            <a:picLocks noChangeAspect="1"/>
          </p:cNvPicPr>
          <p:nvPr/>
        </p:nvPicPr>
        <p:blipFill>
          <a:blip r:embed="rId3" cstate="screen">
            <a:extLst>
              <a:ext uri="{28A0092B-C50C-407E-A947-70E740481C1C}">
                <a14:useLocalDpi xmlns:a14="http://schemas.microsoft.com/office/drawing/2010/main"/>
              </a:ext>
            </a:extLst>
          </a:blip>
          <a:srcRect t="-247"/>
          <a:stretch>
            <a:fillRect/>
          </a:stretch>
        </p:blipFill>
        <p:spPr>
          <a:xfrm>
            <a:off x="0" y="1746396"/>
            <a:ext cx="6096000" cy="5111603"/>
          </a:xfrm>
          <a:prstGeom prst="rect">
            <a:avLst/>
          </a:prstGeom>
        </p:spPr>
      </p:pic>
      <p:pic>
        <p:nvPicPr>
          <p:cNvPr id="3" name="Grafik 2" descr="Ein Bild, das draußen, Gras, Pflanze, Himmel enthält.&#10;&#10;KI-generierte Inhalte können fehlerhaft sein.">
            <a:extLst>
              <a:ext uri="{FF2B5EF4-FFF2-40B4-BE49-F238E27FC236}">
                <a16:creationId xmlns:a16="http://schemas.microsoft.com/office/drawing/2014/main" id="{3FBE8D44-45F2-4419-3761-DE32BA707C4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096000" y="1746396"/>
            <a:ext cx="6096000" cy="5111603"/>
          </a:xfrm>
          <a:prstGeom prst="rect">
            <a:avLst/>
          </a:prstGeom>
        </p:spPr>
      </p:pic>
      <p:sp>
        <p:nvSpPr>
          <p:cNvPr id="2" name="Titel 1">
            <a:extLst>
              <a:ext uri="{FF2B5EF4-FFF2-40B4-BE49-F238E27FC236}">
                <a16:creationId xmlns:a16="http://schemas.microsoft.com/office/drawing/2014/main" id="{8C53B5D7-0B04-B0C7-1CDE-821FDBFF5F59}"/>
              </a:ext>
            </a:extLst>
          </p:cNvPr>
          <p:cNvSpPr>
            <a:spLocks noGrp="1"/>
          </p:cNvSpPr>
          <p:nvPr>
            <p:ph type="title"/>
          </p:nvPr>
        </p:nvSpPr>
        <p:spPr/>
        <p:txBody>
          <a:bodyPr/>
          <a:lstStyle/>
          <a:p>
            <a:r>
              <a:rPr lang="fr-CH" noProof="0" dirty="0"/>
              <a:t>Conservation ciblée</a:t>
            </a:r>
          </a:p>
        </p:txBody>
      </p:sp>
      <p:sp>
        <p:nvSpPr>
          <p:cNvPr id="13" name="Textplatzhalter 12">
            <a:extLst>
              <a:ext uri="{FF2B5EF4-FFF2-40B4-BE49-F238E27FC236}">
                <a16:creationId xmlns:a16="http://schemas.microsoft.com/office/drawing/2014/main" id="{99FBC20C-596E-E41A-F1C5-0EC794647207}"/>
              </a:ext>
            </a:extLst>
          </p:cNvPr>
          <p:cNvSpPr>
            <a:spLocks noGrp="1"/>
          </p:cNvSpPr>
          <p:nvPr>
            <p:ph type="body" sz="quarter" idx="20"/>
          </p:nvPr>
        </p:nvSpPr>
        <p:spPr/>
        <p:txBody>
          <a:bodyPr/>
          <a:lstStyle/>
          <a:p>
            <a:endParaRPr lang="fr-CH" noProof="0" dirty="0"/>
          </a:p>
        </p:txBody>
      </p:sp>
      <p:sp>
        <p:nvSpPr>
          <p:cNvPr id="15" name="Textplatzhalter 14">
            <a:extLst>
              <a:ext uri="{FF2B5EF4-FFF2-40B4-BE49-F238E27FC236}">
                <a16:creationId xmlns:a16="http://schemas.microsoft.com/office/drawing/2014/main" id="{CCD9A625-D714-39D9-516A-5060D86002AD}"/>
              </a:ext>
            </a:extLst>
          </p:cNvPr>
          <p:cNvSpPr>
            <a:spLocks noGrp="1"/>
          </p:cNvSpPr>
          <p:nvPr>
            <p:ph type="body" sz="quarter" idx="21"/>
          </p:nvPr>
        </p:nvSpPr>
        <p:spPr/>
        <p:txBody>
          <a:bodyPr/>
          <a:lstStyle/>
          <a:p>
            <a:endParaRPr lang="fr-CH" noProof="0" dirty="0"/>
          </a:p>
        </p:txBody>
      </p:sp>
      <p:sp>
        <p:nvSpPr>
          <p:cNvPr id="5" name="Inhaltsplatzhalter 2">
            <a:extLst>
              <a:ext uri="{FF2B5EF4-FFF2-40B4-BE49-F238E27FC236}">
                <a16:creationId xmlns:a16="http://schemas.microsoft.com/office/drawing/2014/main" id="{84C11E90-B9C4-317B-B5F1-D47CB6289A79}"/>
              </a:ext>
            </a:extLst>
          </p:cNvPr>
          <p:cNvSpPr txBox="1">
            <a:spLocks/>
          </p:cNvSpPr>
          <p:nvPr/>
        </p:nvSpPr>
        <p:spPr>
          <a:xfrm>
            <a:off x="0" y="6597671"/>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Christa </a:t>
            </a:r>
            <a:r>
              <a:rPr lang="fr-CH" sz="1100" noProof="0" dirty="0" err="1">
                <a:solidFill>
                  <a:schemeClr val="bg1"/>
                </a:solidFill>
              </a:rPr>
              <a:t>Glauser</a:t>
            </a:r>
            <a:endParaRPr lang="fr-CH" sz="1100" noProof="0" dirty="0">
              <a:solidFill>
                <a:schemeClr val="bg1"/>
              </a:solidFill>
            </a:endParaRPr>
          </a:p>
        </p:txBody>
      </p:sp>
      <p:sp>
        <p:nvSpPr>
          <p:cNvPr id="6" name="Inhaltsplatzhalter 4">
            <a:extLst>
              <a:ext uri="{FF2B5EF4-FFF2-40B4-BE49-F238E27FC236}">
                <a16:creationId xmlns:a16="http://schemas.microsoft.com/office/drawing/2014/main" id="{28AF27ED-A5F7-FD3E-3CDF-5FA840804736}"/>
              </a:ext>
            </a:extLst>
          </p:cNvPr>
          <p:cNvSpPr txBox="1">
            <a:spLocks/>
          </p:cNvSpPr>
          <p:nvPr/>
        </p:nvSpPr>
        <p:spPr>
          <a:xfrm>
            <a:off x="1288112" y="1240551"/>
            <a:ext cx="3519775" cy="672732"/>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lnSpc>
                <a:spcPct val="150000"/>
              </a:lnSpc>
            </a:pPr>
            <a:r>
              <a:rPr lang="fr-CH" noProof="0" dirty="0"/>
              <a:t>Rive escarpée naturelle</a:t>
            </a:r>
          </a:p>
        </p:txBody>
      </p:sp>
      <p:sp>
        <p:nvSpPr>
          <p:cNvPr id="7" name="Inhaltsplatzhalter 4">
            <a:extLst>
              <a:ext uri="{FF2B5EF4-FFF2-40B4-BE49-F238E27FC236}">
                <a16:creationId xmlns:a16="http://schemas.microsoft.com/office/drawing/2014/main" id="{A5C514A6-6947-865A-2A14-27C68727BD83}"/>
              </a:ext>
            </a:extLst>
          </p:cNvPr>
          <p:cNvSpPr txBox="1">
            <a:spLocks/>
          </p:cNvSpPr>
          <p:nvPr/>
        </p:nvSpPr>
        <p:spPr>
          <a:xfrm>
            <a:off x="7384113" y="1241171"/>
            <a:ext cx="3691116" cy="672732"/>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lnSpc>
                <a:spcPct val="150000"/>
              </a:lnSpc>
            </a:pPr>
            <a:r>
              <a:rPr lang="fr-CH" noProof="0" dirty="0"/>
              <a:t>Paroi de nidification artificielle</a:t>
            </a:r>
          </a:p>
        </p:txBody>
      </p:sp>
      <p:sp>
        <p:nvSpPr>
          <p:cNvPr id="8" name="Inhaltsplatzhalter 2">
            <a:extLst>
              <a:ext uri="{FF2B5EF4-FFF2-40B4-BE49-F238E27FC236}">
                <a16:creationId xmlns:a16="http://schemas.microsoft.com/office/drawing/2014/main" id="{41A75A4F-B12B-56F9-62B1-F886736B4FB5}"/>
              </a:ext>
            </a:extLst>
          </p:cNvPr>
          <p:cNvSpPr txBox="1">
            <a:spLocks/>
          </p:cNvSpPr>
          <p:nvPr/>
        </p:nvSpPr>
        <p:spPr>
          <a:xfrm>
            <a:off x="609600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Christa </a:t>
            </a:r>
            <a:r>
              <a:rPr lang="fr-CH" sz="1100" noProof="0" dirty="0" err="1">
                <a:solidFill>
                  <a:schemeClr val="bg1"/>
                </a:solidFill>
              </a:rPr>
              <a:t>Glauser</a:t>
            </a:r>
            <a:endParaRPr lang="fr-CH" sz="1100" noProof="0" dirty="0">
              <a:solidFill>
                <a:schemeClr val="bg1"/>
              </a:solidFill>
            </a:endParaRPr>
          </a:p>
        </p:txBody>
      </p:sp>
    </p:spTree>
    <p:extLst>
      <p:ext uri="{BB962C8B-B14F-4D97-AF65-F5344CB8AC3E}">
        <p14:creationId xmlns:p14="http://schemas.microsoft.com/office/powerpoint/2010/main" val="7414357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471-489E-FCFD-E30E-19DD957DEB56}"/>
            </a:ext>
          </a:extLst>
        </p:cNvPr>
        <p:cNvGrpSpPr/>
        <p:nvPr/>
      </p:nvGrpSpPr>
      <p:grpSpPr>
        <a:xfrm>
          <a:off x="0" y="0"/>
          <a:ext cx="0" cy="0"/>
          <a:chOff x="0" y="0"/>
          <a:chExt cx="0" cy="0"/>
        </a:xfrm>
      </p:grpSpPr>
      <p:pic>
        <p:nvPicPr>
          <p:cNvPr id="5" name="Grafik 4" descr="Ein Bild, das draußen, Stein, Natur, Grundgestein enthält.&#10;&#10;KI-generierte Inhalte können fehlerhaft sein.">
            <a:extLst>
              <a:ext uri="{FF2B5EF4-FFF2-40B4-BE49-F238E27FC236}">
                <a16:creationId xmlns:a16="http://schemas.microsoft.com/office/drawing/2014/main" id="{C1ECB4DC-0909-66D1-4524-D092FE26CC4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758950"/>
            <a:ext cx="6095999" cy="5099050"/>
          </a:xfrm>
          <a:prstGeom prst="rect">
            <a:avLst/>
          </a:prstGeom>
        </p:spPr>
      </p:pic>
      <p:pic>
        <p:nvPicPr>
          <p:cNvPr id="3" name="Grafik 2" descr="Ein Bild, das draußen, See, Gras, Pflanze enthält.&#10;&#10;KI-generierte Inhalte können fehlerhaft sein.">
            <a:extLst>
              <a:ext uri="{FF2B5EF4-FFF2-40B4-BE49-F238E27FC236}">
                <a16:creationId xmlns:a16="http://schemas.microsoft.com/office/drawing/2014/main" id="{27A4587D-B435-BBA9-5228-5C6A65FD10C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096000" y="1758950"/>
            <a:ext cx="6095999" cy="5099050"/>
          </a:xfrm>
          <a:prstGeom prst="rect">
            <a:avLst/>
          </a:prstGeom>
        </p:spPr>
      </p:pic>
      <p:sp>
        <p:nvSpPr>
          <p:cNvPr id="2" name="Titel 1">
            <a:extLst>
              <a:ext uri="{FF2B5EF4-FFF2-40B4-BE49-F238E27FC236}">
                <a16:creationId xmlns:a16="http://schemas.microsoft.com/office/drawing/2014/main" id="{8C53B5D7-0B04-B0C7-1CDE-821FDBFF5F59}"/>
              </a:ext>
            </a:extLst>
          </p:cNvPr>
          <p:cNvSpPr>
            <a:spLocks noGrp="1"/>
          </p:cNvSpPr>
          <p:nvPr>
            <p:ph type="title"/>
          </p:nvPr>
        </p:nvSpPr>
        <p:spPr/>
        <p:txBody>
          <a:bodyPr/>
          <a:lstStyle/>
          <a:p>
            <a:r>
              <a:rPr lang="fr-CH" dirty="0"/>
              <a:t>Conservation ciblée</a:t>
            </a:r>
            <a:endParaRPr lang="de-CH" dirty="0"/>
          </a:p>
        </p:txBody>
      </p:sp>
      <p:sp>
        <p:nvSpPr>
          <p:cNvPr id="13" name="Textplatzhalter 12">
            <a:extLst>
              <a:ext uri="{FF2B5EF4-FFF2-40B4-BE49-F238E27FC236}">
                <a16:creationId xmlns:a16="http://schemas.microsoft.com/office/drawing/2014/main" id="{99FBC20C-596E-E41A-F1C5-0EC794647207}"/>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CCD9A625-D714-39D9-516A-5060D86002AD}"/>
              </a:ext>
            </a:extLst>
          </p:cNvPr>
          <p:cNvSpPr>
            <a:spLocks noGrp="1"/>
          </p:cNvSpPr>
          <p:nvPr>
            <p:ph type="body" sz="quarter" idx="21"/>
          </p:nvPr>
        </p:nvSpPr>
        <p:spPr/>
        <p:txBody>
          <a:bodyPr/>
          <a:lstStyle/>
          <a:p>
            <a:endParaRPr lang="de-CH"/>
          </a:p>
        </p:txBody>
      </p:sp>
      <p:sp>
        <p:nvSpPr>
          <p:cNvPr id="4" name="Inhaltsplatzhalter 2">
            <a:extLst>
              <a:ext uri="{FF2B5EF4-FFF2-40B4-BE49-F238E27FC236}">
                <a16:creationId xmlns:a16="http://schemas.microsoft.com/office/drawing/2014/main" id="{5A2ECBD2-BFA4-316C-861A-41DA21B44D4A}"/>
              </a:ext>
            </a:extLst>
          </p:cNvPr>
          <p:cNvSpPr txBox="1">
            <a:spLocks/>
          </p:cNvSpPr>
          <p:nvPr/>
        </p:nvSpPr>
        <p:spPr>
          <a:xfrm>
            <a:off x="-1" y="6597671"/>
            <a:ext cx="3331923"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dirty="0" err="1">
                <a:solidFill>
                  <a:schemeClr val="bg1"/>
                </a:solidFill>
              </a:rPr>
              <a:t>Natur</a:t>
            </a:r>
            <a:r>
              <a:rPr lang="fr-CH" sz="1100" dirty="0">
                <a:solidFill>
                  <a:schemeClr val="bg1"/>
                </a:solidFill>
              </a:rPr>
              <a:t>- </a:t>
            </a:r>
            <a:r>
              <a:rPr lang="fr-CH" sz="1100" dirty="0" err="1">
                <a:solidFill>
                  <a:schemeClr val="bg1"/>
                </a:solidFill>
              </a:rPr>
              <a:t>und</a:t>
            </a:r>
            <a:r>
              <a:rPr lang="fr-CH" sz="1100" dirty="0">
                <a:solidFill>
                  <a:schemeClr val="bg1"/>
                </a:solidFill>
              </a:rPr>
              <a:t> </a:t>
            </a:r>
            <a:r>
              <a:rPr lang="fr-CH" sz="1100" dirty="0" err="1">
                <a:solidFill>
                  <a:schemeClr val="bg1"/>
                </a:solidFill>
              </a:rPr>
              <a:t>Vogelschutzverein</a:t>
            </a:r>
            <a:r>
              <a:rPr lang="fr-CH" sz="1100" dirty="0">
                <a:solidFill>
                  <a:schemeClr val="bg1"/>
                </a:solidFill>
              </a:rPr>
              <a:t> </a:t>
            </a:r>
            <a:r>
              <a:rPr lang="fr-CH" sz="1100" dirty="0" err="1">
                <a:solidFill>
                  <a:schemeClr val="bg1"/>
                </a:solidFill>
              </a:rPr>
              <a:t>Andelfingen</a:t>
            </a:r>
            <a:endParaRPr lang="fr-CH" sz="1100" noProof="0" dirty="0">
              <a:solidFill>
                <a:schemeClr val="bg1"/>
              </a:solidFill>
            </a:endParaRPr>
          </a:p>
        </p:txBody>
      </p:sp>
    </p:spTree>
    <p:extLst>
      <p:ext uri="{BB962C8B-B14F-4D97-AF65-F5344CB8AC3E}">
        <p14:creationId xmlns:p14="http://schemas.microsoft.com/office/powerpoint/2010/main" val="31954335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471-489E-FCFD-E30E-19DD957DEB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53B5D7-0B04-B0C7-1CDE-821FDBFF5F59}"/>
              </a:ext>
            </a:extLst>
          </p:cNvPr>
          <p:cNvSpPr>
            <a:spLocks noGrp="1"/>
          </p:cNvSpPr>
          <p:nvPr>
            <p:ph type="title"/>
          </p:nvPr>
        </p:nvSpPr>
        <p:spPr/>
        <p:txBody>
          <a:bodyPr/>
          <a:lstStyle/>
          <a:p>
            <a:r>
              <a:rPr lang="fr-CH" dirty="0"/>
              <a:t>Conservation ciblée</a:t>
            </a:r>
            <a:endParaRPr lang="de-CH" dirty="0"/>
          </a:p>
        </p:txBody>
      </p:sp>
      <p:sp>
        <p:nvSpPr>
          <p:cNvPr id="13" name="Textplatzhalter 12">
            <a:extLst>
              <a:ext uri="{FF2B5EF4-FFF2-40B4-BE49-F238E27FC236}">
                <a16:creationId xmlns:a16="http://schemas.microsoft.com/office/drawing/2014/main" id="{99FBC20C-596E-E41A-F1C5-0EC794647207}"/>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CCD9A625-D714-39D9-516A-5060D86002AD}"/>
              </a:ext>
            </a:extLst>
          </p:cNvPr>
          <p:cNvSpPr>
            <a:spLocks noGrp="1"/>
          </p:cNvSpPr>
          <p:nvPr>
            <p:ph type="body" sz="quarter" idx="21"/>
          </p:nvPr>
        </p:nvSpPr>
        <p:spPr/>
        <p:txBody>
          <a:bodyPr/>
          <a:lstStyle/>
          <a:p>
            <a:endParaRPr lang="de-CH"/>
          </a:p>
        </p:txBody>
      </p:sp>
      <p:sp>
        <p:nvSpPr>
          <p:cNvPr id="9" name="Textfeld 8">
            <a:extLst>
              <a:ext uri="{FF2B5EF4-FFF2-40B4-BE49-F238E27FC236}">
                <a16:creationId xmlns:a16="http://schemas.microsoft.com/office/drawing/2014/main" id="{B96FF6F5-AD24-06A5-FD24-F99FABD12121}"/>
              </a:ext>
            </a:extLst>
          </p:cNvPr>
          <p:cNvSpPr txBox="1"/>
          <p:nvPr/>
        </p:nvSpPr>
        <p:spPr>
          <a:xfrm>
            <a:off x="-1" y="6569853"/>
            <a:ext cx="4126200" cy="288147"/>
          </a:xfrm>
          <a:prstGeom prst="rect">
            <a:avLst/>
          </a:prstGeom>
          <a:noFill/>
        </p:spPr>
        <p:txBody>
          <a:bodyPr wrap="square" lIns="612000" tIns="0" rIns="144000" bIns="72000" rtlCol="0">
            <a:spAutoFit/>
          </a:bodyPr>
          <a:lstStyle/>
          <a:p>
            <a:pPr algn="l"/>
            <a:r>
              <a:rPr lang="de-CH" sz="1400" dirty="0"/>
              <a:t>Natur- und Vogelschutzverein Andelfingen</a:t>
            </a:r>
          </a:p>
        </p:txBody>
      </p:sp>
      <p:pic>
        <p:nvPicPr>
          <p:cNvPr id="4" name="Grafik 3">
            <a:extLst>
              <a:ext uri="{FF2B5EF4-FFF2-40B4-BE49-F238E27FC236}">
                <a16:creationId xmlns:a16="http://schemas.microsoft.com/office/drawing/2014/main" id="{08E17F2C-9C8A-0B23-1531-28A9260608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8314" y="1487380"/>
            <a:ext cx="9415372" cy="5082473"/>
          </a:xfrm>
          <a:prstGeom prst="rect">
            <a:avLst/>
          </a:prstGeom>
        </p:spPr>
      </p:pic>
    </p:spTree>
    <p:extLst>
      <p:ext uri="{BB962C8B-B14F-4D97-AF65-F5344CB8AC3E}">
        <p14:creationId xmlns:p14="http://schemas.microsoft.com/office/powerpoint/2010/main" val="39073457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471-489E-FCFD-E30E-19DD957DEB56}"/>
            </a:ext>
          </a:extLst>
        </p:cNvPr>
        <p:cNvGrpSpPr/>
        <p:nvPr/>
      </p:nvGrpSpPr>
      <p:grpSpPr>
        <a:xfrm>
          <a:off x="0" y="0"/>
          <a:ext cx="0" cy="0"/>
          <a:chOff x="0" y="0"/>
          <a:chExt cx="0" cy="0"/>
        </a:xfrm>
      </p:grpSpPr>
      <p:pic>
        <p:nvPicPr>
          <p:cNvPr id="4" name="Grafik 3" descr="Ein Bild, das draußen, Baum, Pflanze, Wasser enthält.&#10;&#10;KI-generierte Inhalte können fehlerhaft sein.">
            <a:extLst>
              <a:ext uri="{FF2B5EF4-FFF2-40B4-BE49-F238E27FC236}">
                <a16:creationId xmlns:a16="http://schemas.microsoft.com/office/drawing/2014/main" id="{89C457C7-E55A-A125-BB56-C7D5DADF97A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 y="1758950"/>
            <a:ext cx="6096002" cy="5099050"/>
          </a:xfrm>
          <a:prstGeom prst="rect">
            <a:avLst/>
          </a:prstGeom>
        </p:spPr>
      </p:pic>
      <p:pic>
        <p:nvPicPr>
          <p:cNvPr id="3" name="Grafik 2" descr="Ein Bild, das draußen, Wasser, Baum, Pflanze enthält.&#10;&#10;KI-generierte Inhalte können fehlerhaft sein.">
            <a:extLst>
              <a:ext uri="{FF2B5EF4-FFF2-40B4-BE49-F238E27FC236}">
                <a16:creationId xmlns:a16="http://schemas.microsoft.com/office/drawing/2014/main" id="{9DA9DE04-97C6-E999-B7D2-44CD6183451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096000" y="1758950"/>
            <a:ext cx="6117263" cy="5099050"/>
          </a:xfrm>
          <a:prstGeom prst="rect">
            <a:avLst/>
          </a:prstGeom>
        </p:spPr>
      </p:pic>
      <p:sp>
        <p:nvSpPr>
          <p:cNvPr id="2" name="Titel 1">
            <a:extLst>
              <a:ext uri="{FF2B5EF4-FFF2-40B4-BE49-F238E27FC236}">
                <a16:creationId xmlns:a16="http://schemas.microsoft.com/office/drawing/2014/main" id="{8C53B5D7-0B04-B0C7-1CDE-821FDBFF5F59}"/>
              </a:ext>
            </a:extLst>
          </p:cNvPr>
          <p:cNvSpPr>
            <a:spLocks noGrp="1"/>
          </p:cNvSpPr>
          <p:nvPr>
            <p:ph type="title"/>
          </p:nvPr>
        </p:nvSpPr>
        <p:spPr/>
        <p:txBody>
          <a:bodyPr/>
          <a:lstStyle/>
          <a:p>
            <a:r>
              <a:rPr lang="fr-CH" noProof="0" dirty="0"/>
              <a:t>Conservation ciblée</a:t>
            </a:r>
          </a:p>
        </p:txBody>
      </p:sp>
      <p:sp>
        <p:nvSpPr>
          <p:cNvPr id="13" name="Textplatzhalter 12">
            <a:extLst>
              <a:ext uri="{FF2B5EF4-FFF2-40B4-BE49-F238E27FC236}">
                <a16:creationId xmlns:a16="http://schemas.microsoft.com/office/drawing/2014/main" id="{99FBC20C-596E-E41A-F1C5-0EC794647207}"/>
              </a:ext>
            </a:extLst>
          </p:cNvPr>
          <p:cNvSpPr>
            <a:spLocks noGrp="1"/>
          </p:cNvSpPr>
          <p:nvPr>
            <p:ph type="body" sz="quarter" idx="20"/>
          </p:nvPr>
        </p:nvSpPr>
        <p:spPr/>
        <p:txBody>
          <a:bodyPr/>
          <a:lstStyle/>
          <a:p>
            <a:endParaRPr lang="fr-CH" noProof="0" dirty="0"/>
          </a:p>
        </p:txBody>
      </p:sp>
      <p:sp>
        <p:nvSpPr>
          <p:cNvPr id="15" name="Textplatzhalter 14">
            <a:extLst>
              <a:ext uri="{FF2B5EF4-FFF2-40B4-BE49-F238E27FC236}">
                <a16:creationId xmlns:a16="http://schemas.microsoft.com/office/drawing/2014/main" id="{CCD9A625-D714-39D9-516A-5060D86002AD}"/>
              </a:ext>
            </a:extLst>
          </p:cNvPr>
          <p:cNvSpPr>
            <a:spLocks noGrp="1"/>
          </p:cNvSpPr>
          <p:nvPr>
            <p:ph type="body" sz="quarter" idx="21"/>
          </p:nvPr>
        </p:nvSpPr>
        <p:spPr/>
        <p:txBody>
          <a:bodyPr/>
          <a:lstStyle/>
          <a:p>
            <a:endParaRPr lang="fr-CH" noProof="0" dirty="0"/>
          </a:p>
        </p:txBody>
      </p:sp>
      <p:sp>
        <p:nvSpPr>
          <p:cNvPr id="10" name="Inhaltsplatzhalter 2">
            <a:extLst>
              <a:ext uri="{FF2B5EF4-FFF2-40B4-BE49-F238E27FC236}">
                <a16:creationId xmlns:a16="http://schemas.microsoft.com/office/drawing/2014/main" id="{FCACC2DB-1422-B2A2-35BF-4F00D86ED7AF}"/>
              </a:ext>
            </a:extLst>
          </p:cNvPr>
          <p:cNvSpPr txBox="1">
            <a:spLocks/>
          </p:cNvSpPr>
          <p:nvPr/>
        </p:nvSpPr>
        <p:spPr>
          <a:xfrm>
            <a:off x="-1" y="6597672"/>
            <a:ext cx="2923953"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100" noProof="0" dirty="0">
                <a:solidFill>
                  <a:schemeClr val="bg1"/>
                </a:solidFill>
              </a:rPr>
              <a:t>Centre-Nature BirdLife de </a:t>
            </a:r>
            <a:r>
              <a:rPr lang="fr-CH" sz="1100" noProof="0" dirty="0" err="1">
                <a:solidFill>
                  <a:schemeClr val="bg1"/>
                </a:solidFill>
              </a:rPr>
              <a:t>Klingnau</a:t>
            </a:r>
            <a:endParaRPr lang="fr-CH" sz="1100" noProof="0" dirty="0">
              <a:solidFill>
                <a:schemeClr val="bg1"/>
              </a:solidFill>
            </a:endParaRPr>
          </a:p>
        </p:txBody>
      </p:sp>
      <p:sp>
        <p:nvSpPr>
          <p:cNvPr id="5" name="Inhaltsplatzhalter 4">
            <a:extLst>
              <a:ext uri="{FF2B5EF4-FFF2-40B4-BE49-F238E27FC236}">
                <a16:creationId xmlns:a16="http://schemas.microsoft.com/office/drawing/2014/main" id="{460A15D7-F81B-84A0-4C40-51C6379DD479}"/>
              </a:ext>
            </a:extLst>
          </p:cNvPr>
          <p:cNvSpPr txBox="1">
            <a:spLocks/>
          </p:cNvSpPr>
          <p:nvPr/>
        </p:nvSpPr>
        <p:spPr>
          <a:xfrm>
            <a:off x="606425" y="1212732"/>
            <a:ext cx="4278726" cy="672732"/>
          </a:xfrm>
          <a:prstGeom prst="rect">
            <a:avLst/>
          </a:prstGeom>
        </p:spPr>
        <p:txBody>
          <a:bodyPr lIns="0"/>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noProof="0" dirty="0"/>
              <a:t>Parois de nidification artificielles</a:t>
            </a:r>
          </a:p>
        </p:txBody>
      </p:sp>
    </p:spTree>
    <p:extLst>
      <p:ext uri="{BB962C8B-B14F-4D97-AF65-F5344CB8AC3E}">
        <p14:creationId xmlns:p14="http://schemas.microsoft.com/office/powerpoint/2010/main" val="9981486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3471-489E-FCFD-E30E-19DD957DEB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53B5D7-0B04-B0C7-1CDE-821FDBFF5F59}"/>
              </a:ext>
            </a:extLst>
          </p:cNvPr>
          <p:cNvSpPr>
            <a:spLocks noGrp="1"/>
          </p:cNvSpPr>
          <p:nvPr>
            <p:ph type="title"/>
          </p:nvPr>
        </p:nvSpPr>
        <p:spPr/>
        <p:txBody>
          <a:bodyPr/>
          <a:lstStyle/>
          <a:p>
            <a:r>
              <a:rPr lang="fr-CH" noProof="0" dirty="0"/>
              <a:t>Conservation ciblée</a:t>
            </a:r>
          </a:p>
        </p:txBody>
      </p:sp>
      <p:sp>
        <p:nvSpPr>
          <p:cNvPr id="13" name="Textplatzhalter 12">
            <a:extLst>
              <a:ext uri="{FF2B5EF4-FFF2-40B4-BE49-F238E27FC236}">
                <a16:creationId xmlns:a16="http://schemas.microsoft.com/office/drawing/2014/main" id="{99FBC20C-596E-E41A-F1C5-0EC794647207}"/>
              </a:ext>
            </a:extLst>
          </p:cNvPr>
          <p:cNvSpPr>
            <a:spLocks noGrp="1"/>
          </p:cNvSpPr>
          <p:nvPr>
            <p:ph type="body" sz="quarter" idx="20"/>
          </p:nvPr>
        </p:nvSpPr>
        <p:spPr/>
        <p:txBody>
          <a:bodyPr/>
          <a:lstStyle/>
          <a:p>
            <a:endParaRPr lang="fr-CH" noProof="0" dirty="0"/>
          </a:p>
        </p:txBody>
      </p:sp>
      <p:sp>
        <p:nvSpPr>
          <p:cNvPr id="15" name="Textplatzhalter 14">
            <a:extLst>
              <a:ext uri="{FF2B5EF4-FFF2-40B4-BE49-F238E27FC236}">
                <a16:creationId xmlns:a16="http://schemas.microsoft.com/office/drawing/2014/main" id="{CCD9A625-D714-39D9-516A-5060D86002AD}"/>
              </a:ext>
            </a:extLst>
          </p:cNvPr>
          <p:cNvSpPr>
            <a:spLocks noGrp="1"/>
          </p:cNvSpPr>
          <p:nvPr>
            <p:ph type="body" sz="quarter" idx="21"/>
          </p:nvPr>
        </p:nvSpPr>
        <p:spPr/>
        <p:txBody>
          <a:bodyPr/>
          <a:lstStyle/>
          <a:p>
            <a:endParaRPr lang="fr-CH" noProof="0" dirty="0"/>
          </a:p>
        </p:txBody>
      </p:sp>
      <p:sp>
        <p:nvSpPr>
          <p:cNvPr id="5" name="Inhaltsplatzhalter 4">
            <a:extLst>
              <a:ext uri="{FF2B5EF4-FFF2-40B4-BE49-F238E27FC236}">
                <a16:creationId xmlns:a16="http://schemas.microsoft.com/office/drawing/2014/main" id="{460A15D7-F81B-84A0-4C40-51C6379DD479}"/>
              </a:ext>
            </a:extLst>
          </p:cNvPr>
          <p:cNvSpPr txBox="1">
            <a:spLocks/>
          </p:cNvSpPr>
          <p:nvPr/>
        </p:nvSpPr>
        <p:spPr>
          <a:xfrm>
            <a:off x="606425" y="1212732"/>
            <a:ext cx="4103361" cy="672732"/>
          </a:xfrm>
          <a:prstGeom prst="rect">
            <a:avLst/>
          </a:prstGeom>
        </p:spPr>
        <p:txBody>
          <a:bodyPr lIns="0"/>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noProof="0" dirty="0"/>
              <a:t>Parois de nidification artificielles</a:t>
            </a:r>
          </a:p>
        </p:txBody>
      </p:sp>
      <p:pic>
        <p:nvPicPr>
          <p:cNvPr id="6" name="Picture 5">
            <a:extLst>
              <a:ext uri="{FF2B5EF4-FFF2-40B4-BE49-F238E27FC236}">
                <a16:creationId xmlns:a16="http://schemas.microsoft.com/office/drawing/2014/main" id="{E4BCE8BA-BEB5-53AE-C490-E652160AA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503229" y="1759495"/>
            <a:ext cx="4572000" cy="430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Inhaltsplatzhalter 4">
            <a:extLst>
              <a:ext uri="{FF2B5EF4-FFF2-40B4-BE49-F238E27FC236}">
                <a16:creationId xmlns:a16="http://schemas.microsoft.com/office/drawing/2014/main" id="{8AF37725-7609-FF68-0549-E7E5B0078B29}"/>
              </a:ext>
            </a:extLst>
          </p:cNvPr>
          <p:cNvSpPr txBox="1">
            <a:spLocks/>
          </p:cNvSpPr>
          <p:nvPr/>
        </p:nvSpPr>
        <p:spPr>
          <a:xfrm>
            <a:off x="606424" y="1758950"/>
            <a:ext cx="5558706"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fr-CH" noProof="0" dirty="0"/>
              <a:t>peuvent aussi être plus petites, par exemple avec un coffrage en bois</a:t>
            </a:r>
          </a:p>
          <a:p>
            <a:pPr marL="342900" indent="-342900">
              <a:lnSpc>
                <a:spcPct val="150000"/>
              </a:lnSpc>
              <a:buFont typeface="Arial" panose="020B0604020202020204" pitchFamily="34" charset="0"/>
              <a:buChar char="•"/>
            </a:pPr>
            <a:r>
              <a:rPr lang="fr-CH" noProof="0" dirty="0"/>
              <a:t>important : galerie légèrement ascendante</a:t>
            </a:r>
          </a:p>
          <a:p>
            <a:pPr marL="342900" indent="-342900">
              <a:lnSpc>
                <a:spcPct val="150000"/>
              </a:lnSpc>
              <a:buFont typeface="Arial" panose="020B0604020202020204" pitchFamily="34" charset="0"/>
              <a:buChar char="•"/>
            </a:pPr>
            <a:r>
              <a:rPr lang="fr-CH" noProof="0" dirty="0"/>
              <a:t>à l’abri des dérangements</a:t>
            </a:r>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a:lnSpc>
                <a:spcPct val="150000"/>
              </a:lnSpc>
            </a:pPr>
            <a:endParaRPr lang="fr-CH" noProof="0" dirty="0"/>
          </a:p>
          <a:p>
            <a:pPr marL="342900" indent="-342900">
              <a:lnSpc>
                <a:spcPct val="150000"/>
              </a:lnSpc>
              <a:buFont typeface="Arial" panose="020B0604020202020204" pitchFamily="34" charset="0"/>
              <a:buChar char="•"/>
            </a:pPr>
            <a:endParaRPr lang="fr-CH" noProof="0" dirty="0"/>
          </a:p>
        </p:txBody>
      </p:sp>
      <p:pic>
        <p:nvPicPr>
          <p:cNvPr id="11" name="Grafik 10" descr="Ein Bild, das draußen, Baum, Pflanze, Wasser enthält.&#10;&#10;KI-generierte Inhalte können fehlerhaft sein.">
            <a:extLst>
              <a:ext uri="{FF2B5EF4-FFF2-40B4-BE49-F238E27FC236}">
                <a16:creationId xmlns:a16="http://schemas.microsoft.com/office/drawing/2014/main" id="{D9EA3C87-08D2-4DB5-7B67-419FEAE29F7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42173" y="4099820"/>
            <a:ext cx="3763558" cy="2758180"/>
          </a:xfrm>
          <a:prstGeom prst="rect">
            <a:avLst/>
          </a:prstGeom>
        </p:spPr>
      </p:pic>
    </p:spTree>
    <p:extLst>
      <p:ext uri="{BB962C8B-B14F-4D97-AF65-F5344CB8AC3E}">
        <p14:creationId xmlns:p14="http://schemas.microsoft.com/office/powerpoint/2010/main" val="31727568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Vogel, Eisvogel, Feder, Schnabel enthält.&#10;&#10;KI-generierte Inhalte können fehlerhaft sein.">
            <a:extLst>
              <a:ext uri="{FF2B5EF4-FFF2-40B4-BE49-F238E27FC236}">
                <a16:creationId xmlns:a16="http://schemas.microsoft.com/office/drawing/2014/main" id="{58CF28E5-FABD-EF6C-524E-5C98208E353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3" name="Titel 1">
            <a:extLst>
              <a:ext uri="{FF2B5EF4-FFF2-40B4-BE49-F238E27FC236}">
                <a16:creationId xmlns:a16="http://schemas.microsoft.com/office/drawing/2014/main" id="{42D0219F-2ECC-003D-F8D2-625A060C7B11}"/>
              </a:ext>
            </a:extLst>
          </p:cNvPr>
          <p:cNvSpPr txBox="1">
            <a:spLocks/>
          </p:cNvSpPr>
          <p:nvPr/>
        </p:nvSpPr>
        <p:spPr>
          <a:xfrm>
            <a:off x="606425" y="1758950"/>
            <a:ext cx="5632329" cy="1533189"/>
          </a:xfrm>
          <a:prstGeom prst="rect">
            <a:avLst/>
          </a:prstGeom>
        </p:spPr>
        <p:txBody>
          <a:bodyPr vert="horz" lIns="0" tIns="90000" rIns="0" bIns="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e-CH" dirty="0"/>
              <a:t>Merci </a:t>
            </a:r>
            <a:r>
              <a:rPr lang="de-CH" dirty="0" err="1"/>
              <a:t>pour</a:t>
            </a:r>
            <a:r>
              <a:rPr lang="de-CH" dirty="0"/>
              <a:t> </a:t>
            </a:r>
            <a:r>
              <a:rPr lang="de-CH" dirty="0" err="1"/>
              <a:t>votre</a:t>
            </a:r>
            <a:br>
              <a:rPr lang="de-CH" dirty="0"/>
            </a:br>
            <a:r>
              <a:rPr lang="de-CH" dirty="0" err="1"/>
              <a:t>attention</a:t>
            </a:r>
            <a:r>
              <a:rPr lang="de-CH" dirty="0"/>
              <a:t> !</a:t>
            </a:r>
          </a:p>
        </p:txBody>
      </p:sp>
      <p:sp>
        <p:nvSpPr>
          <p:cNvPr id="6" name="Inhaltsplatzhalter 2">
            <a:extLst>
              <a:ext uri="{FF2B5EF4-FFF2-40B4-BE49-F238E27FC236}">
                <a16:creationId xmlns:a16="http://schemas.microsoft.com/office/drawing/2014/main" id="{037A40EC-7869-86FE-07C8-0D422FC12734}"/>
              </a:ext>
            </a:extLst>
          </p:cNvPr>
          <p:cNvSpPr txBox="1">
            <a:spLocks/>
          </p:cNvSpPr>
          <p:nvPr/>
        </p:nvSpPr>
        <p:spPr>
          <a:xfrm>
            <a:off x="0" y="6597672"/>
            <a:ext cx="2356694" cy="260328"/>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1100" dirty="0" err="1">
                <a:solidFill>
                  <a:schemeClr val="bg1"/>
                </a:solidFill>
              </a:rPr>
              <a:t>www.eisvogel.land</a:t>
            </a:r>
            <a:endParaRPr lang="de-CH" sz="1100" dirty="0">
              <a:solidFill>
                <a:schemeClr val="bg1"/>
              </a:solidFill>
            </a:endParaRPr>
          </a:p>
        </p:txBody>
      </p:sp>
    </p:spTree>
    <p:extLst>
      <p:ext uri="{BB962C8B-B14F-4D97-AF65-F5344CB8AC3E}">
        <p14:creationId xmlns:p14="http://schemas.microsoft.com/office/powerpoint/2010/main" val="476099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8A765E5-D751-7A9A-3A0F-51CF1C7EF2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44765" y="1534920"/>
            <a:ext cx="8502469" cy="5164463"/>
          </a:xfrm>
          <a:prstGeom prst="rect">
            <a:avLst/>
          </a:prstGeom>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fr-CH" noProof="0" dirty="0"/>
              <a:t>Abondance</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fr-CH" noProof="0" dirty="0"/>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fr-CH" noProof="0" dirty="0"/>
          </a:p>
        </p:txBody>
      </p:sp>
      <p:sp>
        <p:nvSpPr>
          <p:cNvPr id="8" name="Inhaltsplatzhalter 2">
            <a:extLst>
              <a:ext uri="{FF2B5EF4-FFF2-40B4-BE49-F238E27FC236}">
                <a16:creationId xmlns:a16="http://schemas.microsoft.com/office/drawing/2014/main" id="{C6676C4C-960D-6D75-900E-C6ACBDE5A945}"/>
              </a:ext>
            </a:extLst>
          </p:cNvPr>
          <p:cNvSpPr>
            <a:spLocks noGrp="1"/>
          </p:cNvSpPr>
          <p:nvPr>
            <p:ph idx="1"/>
          </p:nvPr>
        </p:nvSpPr>
        <p:spPr>
          <a:xfrm>
            <a:off x="0" y="6567666"/>
            <a:ext cx="4020004" cy="290334"/>
          </a:xfrm>
        </p:spPr>
        <p:txBody>
          <a:bodyPr wrap="square">
            <a:spAutoFit/>
          </a:bodyPr>
          <a:lstStyle/>
          <a:p>
            <a:r>
              <a:rPr lang="fr-CH" sz="1400" noProof="0" dirty="0"/>
              <a:t>Station ornithologique suisse, 2013-2016</a:t>
            </a:r>
          </a:p>
        </p:txBody>
      </p:sp>
      <p:sp>
        <p:nvSpPr>
          <p:cNvPr id="12" name="Textfeld 11">
            <a:extLst>
              <a:ext uri="{FF2B5EF4-FFF2-40B4-BE49-F238E27FC236}">
                <a16:creationId xmlns:a16="http://schemas.microsoft.com/office/drawing/2014/main" id="{C0BE6E51-17F9-6223-BAAB-55B2899EA865}"/>
              </a:ext>
            </a:extLst>
          </p:cNvPr>
          <p:cNvSpPr txBox="1"/>
          <p:nvPr/>
        </p:nvSpPr>
        <p:spPr>
          <a:xfrm>
            <a:off x="5211978" y="759848"/>
            <a:ext cx="5267822" cy="613978"/>
          </a:xfrm>
          <a:prstGeom prst="rect">
            <a:avLst/>
          </a:prstGeom>
          <a:solidFill>
            <a:schemeClr val="bg1">
              <a:alpha val="80000"/>
            </a:schemeClr>
          </a:solidFill>
          <a:ln w="19050">
            <a:noFill/>
          </a:ln>
        </p:spPr>
        <p:txBody>
          <a:bodyPr wrap="square" lIns="180000" tIns="144000" rIns="144000" bIns="144000" rtlCol="0">
            <a:spAutoFit/>
          </a:bodyPr>
          <a:lstStyle/>
          <a:p>
            <a:pPr algn="r"/>
            <a:r>
              <a:rPr lang="fr-CH" sz="2100" noProof="0" dirty="0"/>
              <a:t>400 à 500 couples nicheurs en CH</a:t>
            </a:r>
          </a:p>
        </p:txBody>
      </p:sp>
    </p:spTree>
    <p:extLst>
      <p:ext uri="{BB962C8B-B14F-4D97-AF65-F5344CB8AC3E}">
        <p14:creationId xmlns:p14="http://schemas.microsoft.com/office/powerpoint/2010/main" val="2276990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01014F0-4CE9-7FC9-3B80-39E325D34E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0983" y="1758950"/>
            <a:ext cx="6650032" cy="4159250"/>
          </a:xfrm>
          <a:prstGeom prst="rect">
            <a:avLst/>
          </a:prstGeo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err="1"/>
              <a:t>Présence</a:t>
            </a:r>
            <a:r>
              <a:rPr lang="de-CH" dirty="0"/>
              <a:t> en Suisse</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fr-CH" sz="1400" dirty="0"/>
              <a:t>Station ornithologique suisse, 2013-2016</a:t>
            </a:r>
          </a:p>
        </p:txBody>
      </p:sp>
    </p:spTree>
    <p:extLst>
      <p:ext uri="{BB962C8B-B14F-4D97-AF65-F5344CB8AC3E}">
        <p14:creationId xmlns:p14="http://schemas.microsoft.com/office/powerpoint/2010/main" val="3096684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arte enthält.&#10;&#10;KI-generierte Inhalte können fehlerhaft sein.">
            <a:extLst>
              <a:ext uri="{FF2B5EF4-FFF2-40B4-BE49-F238E27FC236}">
                <a16:creationId xmlns:a16="http://schemas.microsoft.com/office/drawing/2014/main" id="{C93A5886-EF7A-0EFE-9B5F-CEFCCDC3078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273300" y="1"/>
            <a:ext cx="8204200" cy="6858000"/>
          </a:xfrm>
          <a:prstGeom prst="rect">
            <a:avLst/>
          </a:prstGeo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fr-CH" noProof="0" dirty="0"/>
              <a:t>Distribution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907702" cy="213776"/>
          </a:xfrm>
        </p:spPr>
        <p:txBody>
          <a:bodyPr wrap="square">
            <a:spAutoFit/>
          </a:bodyPr>
          <a:lstStyle/>
          <a:p>
            <a:r>
              <a:rPr lang="fr-CH" sz="1400" noProof="0" dirty="0"/>
              <a:t>Station ornithologique suisse, 2000 à aujourd’hui</a:t>
            </a:r>
          </a:p>
        </p:txBody>
      </p:sp>
      <p:sp>
        <p:nvSpPr>
          <p:cNvPr id="5" name="Textfeld 4">
            <a:extLst>
              <a:ext uri="{FF2B5EF4-FFF2-40B4-BE49-F238E27FC236}">
                <a16:creationId xmlns:a16="http://schemas.microsoft.com/office/drawing/2014/main" id="{2A8B63F5-698D-7242-E1B6-BB20BD2A851B}"/>
              </a:ext>
            </a:extLst>
          </p:cNvPr>
          <p:cNvSpPr txBox="1"/>
          <p:nvPr/>
        </p:nvSpPr>
        <p:spPr>
          <a:xfrm>
            <a:off x="606425" y="1758950"/>
            <a:ext cx="3519728" cy="937143"/>
          </a:xfrm>
          <a:prstGeom prst="rect">
            <a:avLst/>
          </a:prstGeom>
          <a:solidFill>
            <a:schemeClr val="bg1">
              <a:alpha val="80000"/>
            </a:schemeClr>
          </a:solidFill>
        </p:spPr>
        <p:txBody>
          <a:bodyPr wrap="none" lIns="0" tIns="144000" rIns="144000" bIns="144000" rtlCol="0">
            <a:spAutoFit/>
          </a:bodyPr>
          <a:lstStyle/>
          <a:p>
            <a:pPr algn="l"/>
            <a:r>
              <a:rPr lang="fr-CH" sz="2100" noProof="0" dirty="0"/>
              <a:t>Martin-pêcheur, distribution</a:t>
            </a:r>
          </a:p>
          <a:p>
            <a:pPr algn="l"/>
            <a:r>
              <a:rPr lang="fr-CH" sz="2100" noProof="0" dirty="0"/>
              <a:t>hivernale</a:t>
            </a:r>
          </a:p>
        </p:txBody>
      </p:sp>
    </p:spTree>
    <p:extLst>
      <p:ext uri="{BB962C8B-B14F-4D97-AF65-F5344CB8AC3E}">
        <p14:creationId xmlns:p14="http://schemas.microsoft.com/office/powerpoint/2010/main" val="2483333456"/>
      </p:ext>
    </p:extLst>
  </p:cSld>
  <p:clrMapOvr>
    <a:masterClrMapping/>
  </p:clrMapOvr>
</p:sld>
</file>

<file path=ppt/theme/theme1.xml><?xml version="1.0" encoding="utf-8"?>
<a:theme xmlns:a="http://schemas.openxmlformats.org/drawingml/2006/main" name="Birdlife_Master">
  <a:themeElements>
    <a:clrScheme name="Birdlife_Farben">
      <a:dk1>
        <a:sysClr val="windowText" lastClr="000000"/>
      </a:dk1>
      <a:lt1>
        <a:sysClr val="window" lastClr="FFFFFF"/>
      </a:lt1>
      <a:dk2>
        <a:srgbClr val="000000"/>
      </a:dk2>
      <a:lt2>
        <a:srgbClr val="FFFFFF"/>
      </a:lt2>
      <a:accent1>
        <a:srgbClr val="50AF31"/>
      </a:accent1>
      <a:accent2>
        <a:srgbClr val="D3EBCB"/>
      </a:accent2>
      <a:accent3>
        <a:srgbClr val="006EAB"/>
      </a:accent3>
      <a:accent4>
        <a:srgbClr val="DAEEE7"/>
      </a:accent4>
      <a:accent5>
        <a:srgbClr val="CD1719"/>
      </a:accent5>
      <a:accent6>
        <a:srgbClr val="7C7C7C"/>
      </a:accent6>
      <a:hlink>
        <a:srgbClr val="000000"/>
      </a:hlink>
      <a:folHlink>
        <a:srgbClr val="000000"/>
      </a:folHlink>
    </a:clrScheme>
    <a:fontScheme name="Standard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5240">
          <a:tailEnd type="oval"/>
        </a:ln>
      </a:spPr>
      <a:bodyPr/>
      <a:lstStyle/>
      <a:style>
        <a:lnRef idx="1">
          <a:schemeClr val="accent1"/>
        </a:lnRef>
        <a:fillRef idx="0">
          <a:schemeClr val="accent1"/>
        </a:fillRef>
        <a:effectRef idx="0">
          <a:schemeClr val="accent1"/>
        </a:effectRef>
        <a:fontRef idx="minor">
          <a:schemeClr val="tx1"/>
        </a:fontRef>
      </a:style>
    </a:lnDef>
    <a:txDef>
      <a:spPr>
        <a:solidFill>
          <a:schemeClr val="bg1">
            <a:alpha val="80000"/>
          </a:schemeClr>
        </a:solidFill>
      </a:spPr>
      <a:bodyPr wrap="square" lIns="180000" tIns="144000" rIns="144000" bIns="144000" rtlCol="0">
        <a:spAutoFit/>
      </a:bodyPr>
      <a:lstStyle>
        <a:defPPr algn="l">
          <a:defRPr sz="2100" dirty="0"/>
        </a:defPPr>
      </a:lstStyle>
    </a:txDef>
  </a:objectDefaults>
  <a:extraClrSchemeLst/>
  <a:extLst>
    <a:ext uri="{05A4C25C-085E-4340-85A3-A5531E510DB2}">
      <thm15:themeFamily xmlns:thm15="http://schemas.microsoft.com/office/thememl/2012/main" name="Birdlife_PowerPoint_Arial_l01.pptx" id="{BEADD1AA-B16F-49F0-95E2-133BC261B3C6}" vid="{BF5D2641-F4F5-4948-94BE-FA8574B4907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96165BC84425904F8913C4CF5529758B" ma:contentTypeVersion="15" ma:contentTypeDescription="Ein neues Dokument erstellen." ma:contentTypeScope="" ma:versionID="cf38651e446ee3f6b41c33ade360967c">
  <xsd:schema xmlns:xsd="http://www.w3.org/2001/XMLSchema" xmlns:xs="http://www.w3.org/2001/XMLSchema" xmlns:p="http://schemas.microsoft.com/office/2006/metadata/properties" xmlns:ns2="a074ed78-0612-432e-86b4-ee4b9bd6be11" xmlns:ns3="f5aefbbf-e803-4937-bb7d-adf8d334ee86" targetNamespace="http://schemas.microsoft.com/office/2006/metadata/properties" ma:root="true" ma:fieldsID="07f3726ba0bdc75e9e4a3e02902cde24" ns2:_="" ns3:_="">
    <xsd:import namespace="a074ed78-0612-432e-86b4-ee4b9bd6be11"/>
    <xsd:import namespace="f5aefbbf-e803-4937-bb7d-adf8d334ee8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4ed78-0612-432e-86b4-ee4b9bd6be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fa79c879-9543-4900-8ef9-38b0cbbc337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aefbbf-e803-4937-bb7d-adf8d334ee86"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TaxCatchAll" ma:index="21" nillable="true" ma:displayName="Taxonomy Catch All Column" ma:hidden="true" ma:list="{d2d59bb3-eec1-4a3b-9905-abe9b00e8567}" ma:internalName="TaxCatchAll" ma:showField="CatchAllData" ma:web="f5aefbbf-e803-4937-bb7d-adf8d334ee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074ed78-0612-432e-86b4-ee4b9bd6be11">
      <Terms xmlns="http://schemas.microsoft.com/office/infopath/2007/PartnerControls"/>
    </lcf76f155ced4ddcb4097134ff3c332f>
    <TaxCatchAll xmlns="f5aefbbf-e803-4937-bb7d-adf8d334ee86" xsi:nil="true"/>
  </documentManagement>
</p:properties>
</file>

<file path=customXml/itemProps1.xml><?xml version="1.0" encoding="utf-8"?>
<ds:datastoreItem xmlns:ds="http://schemas.openxmlformats.org/officeDocument/2006/customXml" ds:itemID="{1FD044CC-09A6-48A2-87B6-9383BC101702}">
  <ds:schemaRefs>
    <ds:schemaRef ds:uri="http://schemas.microsoft.com/sharepoint/v3/contenttype/forms"/>
  </ds:schemaRefs>
</ds:datastoreItem>
</file>

<file path=customXml/itemProps2.xml><?xml version="1.0" encoding="utf-8"?>
<ds:datastoreItem xmlns:ds="http://schemas.openxmlformats.org/officeDocument/2006/customXml" ds:itemID="{EAA8E193-0323-4A46-9BA3-47BB224E4B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74ed78-0612-432e-86b4-ee4b9bd6be11"/>
    <ds:schemaRef ds:uri="f5aefbbf-e803-4937-bb7d-adf8d334ee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2C7978-206B-4075-B61A-37C281C22B37}">
  <ds:schemaRefs>
    <ds:schemaRef ds:uri="http://schemas.microsoft.com/office/2006/metadata/properties"/>
    <ds:schemaRef ds:uri="http://schemas.microsoft.com/office/infopath/2007/PartnerControls"/>
    <ds:schemaRef ds:uri="a074ed78-0612-432e-86b4-ee4b9bd6be11"/>
    <ds:schemaRef ds:uri="f5aefbbf-e803-4937-bb7d-adf8d334ee86"/>
  </ds:schemaRefs>
</ds:datastoreItem>
</file>

<file path=docProps/app.xml><?xml version="1.0" encoding="utf-8"?>
<Properties xmlns="http://schemas.openxmlformats.org/officeDocument/2006/extended-properties" xmlns:vt="http://schemas.openxmlformats.org/officeDocument/2006/docPropsVTypes">
  <Template>Birdlife_Master</Template>
  <TotalTime>47</TotalTime>
  <Words>8002</Words>
  <Application>Microsoft Office PowerPoint</Application>
  <PresentationFormat>Grand écran</PresentationFormat>
  <Paragraphs>813</Paragraphs>
  <Slides>65</Slides>
  <Notes>65</Notes>
  <HiddenSlides>0</HiddenSlides>
  <MMClips>2</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65</vt:i4>
      </vt:variant>
    </vt:vector>
  </HeadingPairs>
  <TitlesOfParts>
    <vt:vector size="72" baseType="lpstr">
      <vt:lpstr>Arial</vt:lpstr>
      <vt:lpstr>Calibri</vt:lpstr>
      <vt:lpstr>Euclid Circular A Light Italic</vt:lpstr>
      <vt:lpstr>Euclid Circular A Regular Ita</vt:lpstr>
      <vt:lpstr>Euclid Circular A Semibold Ita</vt:lpstr>
      <vt:lpstr>Wingdings</vt:lpstr>
      <vt:lpstr>Birdlife_Master</vt:lpstr>
      <vt:lpstr>Martin-pêcheur d’Europe  Joyau de nos cours d’eau</vt:lpstr>
      <vt:lpstr>La Suisse a voté ...</vt:lpstr>
      <vt:lpstr>Distribution</vt:lpstr>
      <vt:lpstr>Distribution</vt:lpstr>
      <vt:lpstr>Distribution</vt:lpstr>
      <vt:lpstr>Distribution</vt:lpstr>
      <vt:lpstr>Abondance</vt:lpstr>
      <vt:lpstr>Présence en Suisse</vt:lpstr>
      <vt:lpstr>Distribution</vt:lpstr>
      <vt:lpstr>Répartition des observations</vt:lpstr>
      <vt:lpstr>Distribution</vt:lpstr>
      <vt:lpstr>Distribution</vt:lpstr>
      <vt:lpstr>Martin-pêcheur d’Europe</vt:lpstr>
      <vt:lpstr>Martin-pêcheur d’Europe</vt:lpstr>
      <vt:lpstr>Présentation PowerPoint</vt:lpstr>
      <vt:lpstr>Présentation PowerPoint</vt:lpstr>
      <vt:lpstr>Famille : Alcédinidés</vt:lpstr>
      <vt:lpstr>Nourriture</vt:lpstr>
      <vt:lpstr>Nourriture</vt:lpstr>
      <vt:lpstr>Nourriture</vt:lpstr>
      <vt:lpstr>Pêche</vt:lpstr>
      <vt:lpstr>Pêche</vt:lpstr>
      <vt:lpstr>Pêche</vt:lpstr>
      <vt:lpstr>Emissions sonores</vt:lpstr>
      <vt:lpstr>Emissions sonores</vt:lpstr>
      <vt:lpstr>Parade</vt:lpstr>
      <vt:lpstr>Présentation PowerPoint</vt:lpstr>
      <vt:lpstr>Présentation PowerPoint</vt:lpstr>
      <vt:lpstr>Présentation PowerPoint</vt:lpstr>
      <vt:lpstr>Présentation PowerPoint</vt:lpstr>
      <vt:lpstr>Présentation PowerPoint</vt:lpstr>
      <vt:lpstr>Parade</vt:lpstr>
      <vt:lpstr>Parade</vt:lpstr>
      <vt:lpstr>Nid</vt:lpstr>
      <vt:lpstr>Nid</vt:lpstr>
      <vt:lpstr>Nid</vt:lpstr>
      <vt:lpstr>Elevage des jeunes</vt:lpstr>
      <vt:lpstr>Elevage des jeunes</vt:lpstr>
      <vt:lpstr>Dangers au nid</vt:lpstr>
      <vt:lpstr>Dangers au nid</vt:lpstr>
      <vt:lpstr>Dangers au nid</vt:lpstr>
      <vt:lpstr>Autres dangers</vt:lpstr>
      <vt:lpstr>Habitat</vt:lpstr>
      <vt:lpstr>Habitat</vt:lpstr>
      <vt:lpstr>Habitat</vt:lpstr>
      <vt:lpstr>Habitat</vt:lpstr>
      <vt:lpstr>Habitat</vt:lpstr>
      <vt:lpstr>Milieux de Suisse</vt:lpstr>
      <vt:lpstr>Milieux de Suisse</vt:lpstr>
      <vt:lpstr>Présentation PowerPoint</vt:lpstr>
      <vt:lpstr>Végétation des rives – surface nécessaire</vt:lpstr>
      <vt:lpstr>Espace réservé  aux eaux</vt:lpstr>
      <vt:lpstr>Qualité de l’eau</vt:lpstr>
      <vt:lpstr>Qualité de l’eau</vt:lpstr>
      <vt:lpstr>Présentation PowerPoint</vt:lpstr>
      <vt:lpstr>Revitalisations</vt:lpstr>
      <vt:lpstr>Revitalisations</vt:lpstr>
      <vt:lpstr>Revitalisations</vt:lpstr>
      <vt:lpstr>Revitalisations</vt:lpstr>
      <vt:lpstr>Conservation ciblée</vt:lpstr>
      <vt:lpstr>Conservation ciblée</vt:lpstr>
      <vt:lpstr>Conservation ciblée</vt:lpstr>
      <vt:lpstr>Conservation ciblée</vt:lpstr>
      <vt:lpstr>Conservation ciblée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Stefan Greif</dc:creator>
  <cp:lastModifiedBy>Eva Inderwildi</cp:lastModifiedBy>
  <cp:revision>49</cp:revision>
  <dcterms:created xsi:type="dcterms:W3CDTF">2025-01-30T11:42:54Z</dcterms:created>
  <dcterms:modified xsi:type="dcterms:W3CDTF">2026-02-16T09:02:10Z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0x01010096165BC84425904F8913C4CF5529758B</vt:lpwstr>
  </property>
</Properties>
</file>